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9" r:id="rId4"/>
    <p:sldId id="346" r:id="rId5"/>
    <p:sldId id="345" r:id="rId6"/>
    <p:sldId id="342" r:id="rId7"/>
    <p:sldId id="341" r:id="rId8"/>
    <p:sldId id="340" r:id="rId9"/>
    <p:sldId id="339" r:id="rId10"/>
    <p:sldId id="338" r:id="rId11"/>
    <p:sldId id="336" r:id="rId12"/>
    <p:sldId id="335" r:id="rId13"/>
    <p:sldId id="333" r:id="rId14"/>
    <p:sldId id="332" r:id="rId15"/>
    <p:sldId id="328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7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20.png"/><Relationship Id="rId2" Type="http://schemas.openxmlformats.org/officeDocument/2006/relationships/tags" Target="../tags/tag2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image" Target="../media/image10.png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9.png"/><Relationship Id="rId2" Type="http://schemas.openxmlformats.org/officeDocument/2006/relationships/tags" Target="../tags/tag14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0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69"/>
          <a:stretch>
            <a:fillRect/>
          </a:stretch>
        </p:blipFill>
        <p:spPr>
          <a:xfrm>
            <a:off x="3863975" y="3068955"/>
            <a:ext cx="10800080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174546"/>
            <a:ext cx="2780952" cy="20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4761" y="2184090"/>
            <a:ext cx="4390476" cy="1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661291"/>
            <a:ext cx="990476" cy="171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109860"/>
            <a:ext cx="7552380" cy="2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3587061"/>
            <a:ext cx="3028571" cy="2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34285" y="3606149"/>
            <a:ext cx="4380952" cy="1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8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355662"/>
            <a:ext cx="9780952" cy="1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666" y="2832787"/>
            <a:ext cx="1828571" cy="1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666" y="3290827"/>
            <a:ext cx="10009523" cy="20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7142" y="3767953"/>
            <a:ext cx="2580952" cy="21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2380" y="3787038"/>
            <a:ext cx="7123809" cy="18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7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2163059"/>
            <a:ext cx="1380952" cy="1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19" y="2163059"/>
            <a:ext cx="6533333" cy="1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2610898"/>
            <a:ext cx="8057142" cy="20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285" y="3087322"/>
            <a:ext cx="8066666" cy="20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3563745"/>
            <a:ext cx="7647620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24761" y="3582802"/>
            <a:ext cx="2180952" cy="1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6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1965420"/>
            <a:ext cx="9552379" cy="2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2404818"/>
            <a:ext cx="3238095" cy="21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7619" y="2414370"/>
            <a:ext cx="6028571" cy="19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140525"/>
            <a:ext cx="10800000" cy="2714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664803" y="4188186"/>
            <a:ext cx="9314285" cy="2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455280" y="4616774"/>
            <a:ext cx="1819047" cy="19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455280" y="5045363"/>
            <a:ext cx="9523809" cy="2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445756" y="5483476"/>
            <a:ext cx="3057142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4674327" y="5502524"/>
            <a:ext cx="6304761" cy="18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2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1945181"/>
            <a:ext cx="7028571" cy="2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2384067"/>
            <a:ext cx="1466666" cy="2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7142" y="2393608"/>
            <a:ext cx="5095238" cy="1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333" y="2832494"/>
            <a:ext cx="866666" cy="17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3242757"/>
            <a:ext cx="9942856" cy="2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809" y="3672102"/>
            <a:ext cx="4057142" cy="22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43809" y="3691184"/>
            <a:ext cx="5752380" cy="1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2011098"/>
            <a:ext cx="1419047" cy="20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3333" y="2030164"/>
            <a:ext cx="1419047" cy="18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1428" y="2030164"/>
            <a:ext cx="3200000" cy="18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2449617"/>
            <a:ext cx="6104761" cy="1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3809" y="2888135"/>
            <a:ext cx="6047619" cy="1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333" y="3307588"/>
            <a:ext cx="2666666" cy="20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333" y="3736574"/>
            <a:ext cx="9942856" cy="20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3809" y="4175092"/>
            <a:ext cx="2523809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72380" y="4194158"/>
            <a:ext cx="7123809" cy="1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1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240316"/>
            <a:ext cx="4838095" cy="20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669446"/>
            <a:ext cx="2066666" cy="20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3117648"/>
            <a:ext cx="990476" cy="17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527706"/>
            <a:ext cx="9942856" cy="2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3966372"/>
            <a:ext cx="3276190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00952" y="3975908"/>
            <a:ext cx="6304761" cy="1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7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5714" y="1629399"/>
            <a:ext cx="190476" cy="1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3333" y="1629399"/>
            <a:ext cx="314285" cy="1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5714" y="1629399"/>
            <a:ext cx="190476" cy="1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2380" y="2096249"/>
            <a:ext cx="571428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3333" y="2086721"/>
            <a:ext cx="1076190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9047" y="2610735"/>
            <a:ext cx="333333" cy="1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24761" y="2610735"/>
            <a:ext cx="323809" cy="1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20000" y="3087112"/>
            <a:ext cx="323809" cy="20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3356425"/>
            <a:ext cx="10800000" cy="203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372550"/>
            <a:ext cx="10800000" cy="995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0589901" y="5573519"/>
            <a:ext cx="180952" cy="19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2885139" y="6061588"/>
            <a:ext cx="190476" cy="19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5085139" y="6061588"/>
            <a:ext cx="190476" cy="19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white">
          <a:xfrm>
            <a:off x="7837520" y="6052018"/>
            <a:ext cx="457142" cy="20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0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72380" y="1153336"/>
            <a:ext cx="200000" cy="1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2380" y="1640081"/>
            <a:ext cx="323809" cy="1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8571" y="2126826"/>
            <a:ext cx="323809" cy="1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0000" y="3100316"/>
            <a:ext cx="190476" cy="1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3572960"/>
            <a:ext cx="10800000" cy="2393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377720" y="3687395"/>
            <a:ext cx="190476" cy="20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4272958" y="4183280"/>
            <a:ext cx="190476" cy="1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8387244" y="4669630"/>
            <a:ext cx="200000" cy="1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2225339" y="5155979"/>
            <a:ext cx="190476" cy="1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4358673" y="5155979"/>
            <a:ext cx="190476" cy="1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191770" y="5516880"/>
            <a:ext cx="620458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87" r="45554"/>
          <a:stretch>
            <a:fillRect/>
          </a:stretch>
        </p:blipFill>
        <p:spPr>
          <a:xfrm>
            <a:off x="720090" y="1196340"/>
            <a:ext cx="5880100" cy="44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0345"/>
            <a:ext cx="10800000" cy="190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0438092" y="1853114"/>
            <a:ext cx="247619" cy="19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0399996" y="2330521"/>
            <a:ext cx="285715" cy="24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0428568" y="3323525"/>
            <a:ext cx="257142" cy="19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16470"/>
            <a:ext cx="10800000" cy="1998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8723806" y="4405045"/>
            <a:ext cx="247619" cy="20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white">
          <a:xfrm>
            <a:off x="10399996" y="5370963"/>
            <a:ext cx="285715" cy="24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0000" y="1573287"/>
            <a:ext cx="228571" cy="20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2380" y="3243529"/>
            <a:ext cx="228571" cy="20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7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1105365"/>
            <a:ext cx="209523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857" y="2953432"/>
            <a:ext cx="219047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7142" y="1632950"/>
            <a:ext cx="247619" cy="20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3888018"/>
            <a:ext cx="847619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3333" y="3888018"/>
            <a:ext cx="847619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43809" y="3888018"/>
            <a:ext cx="847618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1" y="4374021"/>
            <a:ext cx="3028571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0952" y="4374021"/>
            <a:ext cx="3257142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62857" y="4383550"/>
            <a:ext cx="1133333" cy="18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0476" y="4860024"/>
            <a:ext cx="990476" cy="17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62857" y="4860024"/>
            <a:ext cx="1104761" cy="17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53333" y="4840965"/>
            <a:ext cx="1342857" cy="20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10476" y="5317438"/>
            <a:ext cx="1228571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62857" y="5317438"/>
            <a:ext cx="1342857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3062642"/>
            <a:ext cx="2190476" cy="2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9523" y="3072188"/>
            <a:ext cx="3904761" cy="1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3539957"/>
            <a:ext cx="1238095" cy="1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57" y="4026819"/>
            <a:ext cx="1038095" cy="18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00952" y="4026819"/>
            <a:ext cx="5333333" cy="18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3333" y="4475496"/>
            <a:ext cx="3085714" cy="2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58095" y="4494588"/>
            <a:ext cx="3276190" cy="1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2023-12-13T05:05:37Z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