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4" r:id="rId5"/>
    <p:sldId id="333" r:id="rId6"/>
    <p:sldId id="332" r:id="rId7"/>
    <p:sldId id="331" r:id="rId8"/>
    <p:sldId id="330" r:id="rId9"/>
    <p:sldId id="329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0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tags" Target="../tags/tag7.xml"/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image" Target="../media/image6.png"/><Relationship Id="rId2" Type="http://schemas.openxmlformats.org/officeDocument/2006/relationships/tags" Target="../tags/tag2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9.xml"/><Relationship Id="rId3" Type="http://schemas.openxmlformats.org/officeDocument/2006/relationships/tags" Target="../tags/tag8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762250" y="2995295"/>
            <a:ext cx="6667500" cy="8667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942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548571" y="3993536"/>
            <a:ext cx="523809" cy="3431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729523" y="3993536"/>
            <a:ext cx="514285" cy="3431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169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753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257935"/>
            <a:ext cx="10074275" cy="688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1990" y="2106295"/>
            <a:ext cx="8331835" cy="637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81904" y="2973506"/>
            <a:ext cx="4304761" cy="390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81990" y="3869690"/>
            <a:ext cx="4577080" cy="474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681990" y="4717415"/>
            <a:ext cx="4827270" cy="485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681990" y="5575300"/>
            <a:ext cx="3825240" cy="647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1" grpId="0" bldLvl="0" animBg="1"/>
      <p:bldP spid="15" grpId="0" animBg="1"/>
      <p:bldP spid="16" grpId="0" bldLvl="0" animBg="1"/>
      <p:bldP spid="18" grpId="0" bldLvl="0" animBg="1"/>
      <p:bldP spid="20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323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83872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688975" y="6240780"/>
            <a:ext cx="3827145" cy="440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670560" y="1109980"/>
            <a:ext cx="7542530" cy="4745355"/>
          </a:xfrm>
          <a:prstGeom prst="rect">
            <a:avLst/>
          </a:prstGeom>
        </p:spPr>
      </p:pic>
      <p:cxnSp>
        <p:nvCxnSpPr>
          <p:cNvPr id="9" name="直接连接符 8"/>
          <p:cNvCxnSpPr/>
          <p:nvPr/>
        </p:nvCxnSpPr>
        <p:spPr>
          <a:xfrm>
            <a:off x="1658620" y="3038475"/>
            <a:ext cx="956310" cy="1243965"/>
          </a:xfrm>
          <a:prstGeom prst="line">
            <a:avLst/>
          </a:prstGeom>
          <a:ln>
            <a:solidFill>
              <a:srgbClr val="FDADDC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>
            <p:custDataLst>
              <p:tags r:id="rId4"/>
            </p:custDataLst>
          </p:nvPr>
        </p:nvCxnSpPr>
        <p:spPr>
          <a:xfrm>
            <a:off x="1966595" y="3058160"/>
            <a:ext cx="3816350" cy="1368425"/>
          </a:xfrm>
          <a:prstGeom prst="line">
            <a:avLst/>
          </a:prstGeom>
          <a:ln>
            <a:solidFill>
              <a:srgbClr val="FDADDC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>
            <p:custDataLst>
              <p:tags r:id="rId5"/>
            </p:custDataLst>
          </p:nvPr>
        </p:nvCxnSpPr>
        <p:spPr>
          <a:xfrm flipH="1">
            <a:off x="2614930" y="2986405"/>
            <a:ext cx="1656080" cy="1296035"/>
          </a:xfrm>
          <a:prstGeom prst="line">
            <a:avLst/>
          </a:prstGeom>
          <a:ln>
            <a:solidFill>
              <a:srgbClr val="FDADDC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>
            <p:custDataLst>
              <p:tags r:id="rId6"/>
            </p:custDataLst>
          </p:nvPr>
        </p:nvCxnSpPr>
        <p:spPr>
          <a:xfrm>
            <a:off x="4271010" y="3038475"/>
            <a:ext cx="1511935" cy="1388110"/>
          </a:xfrm>
          <a:prstGeom prst="line">
            <a:avLst/>
          </a:prstGeom>
          <a:ln>
            <a:solidFill>
              <a:srgbClr val="FDADDC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>
            <p:custDataLst>
              <p:tags r:id="rId7"/>
            </p:custDataLst>
          </p:nvPr>
        </p:nvCxnSpPr>
        <p:spPr>
          <a:xfrm flipV="1">
            <a:off x="2614930" y="3058160"/>
            <a:ext cx="4320540" cy="1152525"/>
          </a:xfrm>
          <a:prstGeom prst="line">
            <a:avLst/>
          </a:prstGeom>
          <a:ln>
            <a:solidFill>
              <a:srgbClr val="FDADDC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>
            <p:custDataLst>
              <p:tags r:id="rId8"/>
            </p:custDataLst>
          </p:nvPr>
        </p:nvCxnSpPr>
        <p:spPr>
          <a:xfrm flipH="1">
            <a:off x="5803265" y="2986405"/>
            <a:ext cx="1348105" cy="1459865"/>
          </a:xfrm>
          <a:prstGeom prst="line">
            <a:avLst/>
          </a:prstGeom>
          <a:ln>
            <a:solidFill>
              <a:srgbClr val="FDADDC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149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73350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108450" y="2044065"/>
            <a:ext cx="739140" cy="803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556250" y="2044065"/>
            <a:ext cx="791845" cy="841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019925" y="2044065"/>
            <a:ext cx="748030" cy="803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645410" y="3084830"/>
            <a:ext cx="784860" cy="805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556250" y="3084830"/>
            <a:ext cx="810260" cy="877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019925" y="3084830"/>
            <a:ext cx="748665" cy="805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2645410" y="4117975"/>
            <a:ext cx="593090" cy="815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4108450" y="4117975"/>
            <a:ext cx="761365" cy="868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7019925" y="4117975"/>
            <a:ext cx="825500" cy="793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2645410" y="5162550"/>
            <a:ext cx="674370" cy="847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4015105" y="5163185"/>
            <a:ext cx="785495" cy="843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5379720" y="5163185"/>
            <a:ext cx="956310" cy="847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689193" y="6354168"/>
            <a:ext cx="4366753" cy="323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10" grpId="0" bldLvl="0" animBg="1"/>
      <p:bldP spid="11" grpId="0" bldLvl="0" animBg="1"/>
      <p:bldP spid="12" grpId="0" bldLvl="0" animBg="1"/>
      <p:bldP spid="16" grpId="0" bldLvl="0" animBg="1"/>
      <p:bldP spid="17" grpId="0" bldLvl="0" animBg="1"/>
      <p:bldP spid="18" grpId="0" bldLvl="0" animBg="1"/>
      <p:bldP spid="22" grpId="0" bldLvl="0" animBg="1"/>
      <p:bldP spid="23" grpId="0" bldLvl="0" animBg="1"/>
      <p:bldP spid="24" grpId="0" bldLvl="0" animBg="1"/>
      <p:bldP spid="2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406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b="18718"/>
          <a:stretch>
            <a:fillRect/>
          </a:stretch>
        </p:blipFill>
        <p:spPr>
          <a:xfrm>
            <a:off x="1343660" y="3140710"/>
            <a:ext cx="7364095" cy="2520315"/>
          </a:xfrm>
          <a:prstGeom prst="rect">
            <a:avLst/>
          </a:prstGeom>
        </p:spPr>
      </p:pic>
      <p:sp useBgFill="1">
        <p:nvSpPr>
          <p:cNvPr id="14" name="矩形 13"/>
          <p:cNvSpPr/>
          <p:nvPr>
            <p:custDataLst>
              <p:tags r:id="rId3"/>
            </p:custDataLst>
          </p:nvPr>
        </p:nvSpPr>
        <p:spPr bwMode="white">
          <a:xfrm>
            <a:off x="1415415" y="5733415"/>
            <a:ext cx="5246370" cy="356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>
            <p:custDataLst>
              <p:tags r:id="rId4"/>
            </p:custDataLst>
          </p:nvPr>
        </p:nvSpPr>
        <p:spPr bwMode="white">
          <a:xfrm>
            <a:off x="1343660" y="6336665"/>
            <a:ext cx="6575425" cy="454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1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562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2224761" y="4187477"/>
            <a:ext cx="3161904" cy="4007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253615" y="5055870"/>
            <a:ext cx="7422515" cy="666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540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96190" y="3125225"/>
            <a:ext cx="4466666" cy="4001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77142" y="3982704"/>
            <a:ext cx="4047619" cy="4001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453333" y="3982704"/>
            <a:ext cx="1095238" cy="3906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856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5786666" y="3623299"/>
            <a:ext cx="523809" cy="3433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COMMONDATA" val="eyJoZGlkIjoiMGI4MTk1OTY3ODM4ZTg3ZDU5ZmNiYWExM2RhNTY4NDAifQ=="/>
  <p:tag name="commondata" val="eyJoZGlkIjoiMWU5NTkzNjQ2NzQyNDFkNzhmODUwZGZiNTQ0ZGRhZjM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2023-12-13T10:47:45Z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2052-12.1.0.15712</vt:lpwstr>
  </property>
  <property fmtid="{D5CDD505-2E9C-101B-9397-08002B2CF9AE}" pid="3" name="ICV">
    <vt:lpwstr>0803F182AC044BA3913AF2E555CD301E</vt:lpwstr>
  </property>
</Properties>
</file>