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2575" y="2547620"/>
            <a:ext cx="9086850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408555"/>
            <a:ext cx="204025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6666" y="2553628"/>
            <a:ext cx="3771428" cy="7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47440"/>
            <a:ext cx="149733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8405" y="3733165"/>
            <a:ext cx="206375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160010" y="5085715"/>
            <a:ext cx="206375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5" grpId="0" bldLvl="0" animBg="1"/>
      <p:bldP spid="1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48715" y="1229995"/>
            <a:ext cx="340804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56510"/>
            <a:ext cx="210121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83330"/>
            <a:ext cx="30448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699287"/>
            <a:ext cx="3847619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3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330976" y="3621453"/>
            <a:ext cx="226723" cy="26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8100" y="3202305"/>
            <a:ext cx="78232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7219" y="4777844"/>
            <a:ext cx="219409" cy="27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38861" y="4777844"/>
            <a:ext cx="226724" cy="27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2830" y="5570855"/>
            <a:ext cx="58928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2" grpId="0" animBg="1"/>
      <p:bldP spid="13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5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3746" y="1439770"/>
            <a:ext cx="503720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300" y="2842895"/>
            <a:ext cx="163766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6501" y="4062955"/>
            <a:ext cx="274756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8652" y="4062955"/>
            <a:ext cx="503719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4818" y="5512127"/>
            <a:ext cx="494561" cy="3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8714" y="5512127"/>
            <a:ext cx="238122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5676" y="5787286"/>
            <a:ext cx="274756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677104"/>
            <a:ext cx="514285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190" y="2743784"/>
            <a:ext cx="447619" cy="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190" y="2839041"/>
            <a:ext cx="447619" cy="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7619" y="4258374"/>
            <a:ext cx="438095" cy="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7619" y="4344105"/>
            <a:ext cx="438095" cy="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7619" y="4172642"/>
            <a:ext cx="504761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84450" y="3783330"/>
            <a:ext cx="4781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9975" y="3773805"/>
            <a:ext cx="4965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2975" y="3773805"/>
            <a:ext cx="4965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7900" y="3773805"/>
            <a:ext cx="4965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0650" y="3773805"/>
            <a:ext cx="5149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2915" y="3773805"/>
            <a:ext cx="70294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62857" y="5298658"/>
            <a:ext cx="533333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43809" y="5308188"/>
            <a:ext cx="580952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05714" y="5279598"/>
            <a:ext cx="542857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529523" y="5270068"/>
            <a:ext cx="552380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48571" y="2754446"/>
            <a:ext cx="1314285" cy="3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5880" y="2471420"/>
            <a:ext cx="141922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7619" y="2754446"/>
            <a:ext cx="1028571" cy="3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7380" y="3983990"/>
            <a:ext cx="86296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58070" y="3983990"/>
            <a:ext cx="83566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39047" y="4270003"/>
            <a:ext cx="1542857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34285" y="5776028"/>
            <a:ext cx="800000" cy="3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77280" y="5486400"/>
            <a:ext cx="106807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24761" y="5776028"/>
            <a:ext cx="1066666" cy="3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animBg="1"/>
      <p:bldP spid="12" grpId="0" bldLvl="0" animBg="1"/>
      <p:bldP spid="13" grpId="0" bldLvl="0" animBg="1"/>
      <p:bldP spid="15" grpId="0" animBg="1"/>
      <p:bldP spid="20" grpId="0" animBg="1"/>
      <p:bldP spid="21" grpId="0" bldLvl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4285" y="4088435"/>
            <a:ext cx="2923809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4088435"/>
            <a:ext cx="2695238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4908048"/>
            <a:ext cx="2923809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095" y="4908048"/>
            <a:ext cx="2923809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42518"/>
            <a:ext cx="2980952" cy="40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2042518"/>
            <a:ext cx="2676190" cy="40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4524"/>
            <a:ext cx="2980952" cy="40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2864524"/>
            <a:ext cx="2923809" cy="40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510665" y="3406775"/>
            <a:ext cx="246634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1812" y="3419381"/>
            <a:ext cx="3902582" cy="7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10665" y="4562475"/>
            <a:ext cx="156591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71812" y="4737836"/>
            <a:ext cx="1144428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10665" y="5654040"/>
            <a:ext cx="135001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71812" y="5907965"/>
            <a:ext cx="568097" cy="26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animBg="1"/>
      <p:bldP spid="18" grpId="0" bldLvl="0" animBg="1"/>
      <p:bldP spid="19" grpId="0" animBg="1"/>
      <p:bldP spid="22" grpId="0" bldLvl="0" animBg="1"/>
      <p:bldP spid="2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