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5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00045" y="2962275"/>
            <a:ext cx="63912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7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8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67619" y="1267247"/>
            <a:ext cx="3619047" cy="8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497455"/>
            <a:ext cx="2537460" cy="95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762561"/>
            <a:ext cx="2495238" cy="39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505441"/>
            <a:ext cx="4076190" cy="40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61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5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48571" y="1248681"/>
            <a:ext cx="3609523" cy="80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507615"/>
            <a:ext cx="2444115" cy="9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757892"/>
            <a:ext cx="2266666" cy="343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2935" y="4502150"/>
            <a:ext cx="561911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0" grpId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55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2249805" y="4617085"/>
            <a:ext cx="2587625" cy="96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20435" y="4617085"/>
            <a:ext cx="2489835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813685" y="5781040"/>
            <a:ext cx="133604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584950" y="5708015"/>
            <a:ext cx="1311910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21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2564130"/>
            <a:ext cx="2623820" cy="95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34355" y="2482215"/>
            <a:ext cx="2381885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77315" y="3779520"/>
            <a:ext cx="1595120" cy="98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096000" y="3861435"/>
            <a:ext cx="2381885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4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322695" y="3486785"/>
            <a:ext cx="2596515" cy="9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84960" y="3361690"/>
            <a:ext cx="1974850" cy="97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322695" y="4685665"/>
            <a:ext cx="1699895" cy="84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84960" y="4495165"/>
            <a:ext cx="1743710" cy="11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40145" y="5877560"/>
            <a:ext cx="1699895" cy="84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6" grpId="0" bldLvl="0" animBg="1"/>
      <p:bldP spid="17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739130" y="2755900"/>
            <a:ext cx="3303905" cy="9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659380"/>
            <a:ext cx="3826510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272223"/>
            <a:ext cx="1590476" cy="29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39130" y="3926205"/>
            <a:ext cx="1788160" cy="992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739765" y="5292725"/>
            <a:ext cx="1094740" cy="103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35280" y="5301615"/>
            <a:ext cx="182308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5" grpId="0" animBg="1"/>
      <p:bldP spid="16" grpId="0" bldLvl="0" animBg="1"/>
      <p:bldP spid="18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9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243809" y="3774274"/>
            <a:ext cx="266666" cy="29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67619" y="3774274"/>
            <a:ext cx="266666" cy="29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24761" y="4003031"/>
            <a:ext cx="3209523" cy="57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67619" y="4269914"/>
            <a:ext cx="257142" cy="30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3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270" y="3357245"/>
            <a:ext cx="3997960" cy="10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7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00785"/>
            <a:ext cx="531431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969770"/>
            <a:ext cx="2780665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23695" y="3171190"/>
            <a:ext cx="1839595" cy="9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81904" y="4536504"/>
            <a:ext cx="1180952" cy="304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5260975"/>
            <a:ext cx="648081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1" grpId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2023-12-13T10:53:32Z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