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4425" y="2990850"/>
            <a:ext cx="9963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33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44930" y="5793105"/>
            <a:ext cx="369697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1810" y="5733415"/>
            <a:ext cx="2759710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94729" y="6302149"/>
            <a:ext cx="383230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3640" y="6302149"/>
            <a:ext cx="383230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4259390"/>
            <a:ext cx="542857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2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67991" y="5995359"/>
            <a:ext cx="514637" cy="43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8703" y="5995359"/>
            <a:ext cx="514637" cy="43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3269535"/>
            <a:ext cx="552380" cy="4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3269535"/>
            <a:ext cx="552380" cy="4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7"/>
          <a:stretch>
            <a:fillRect/>
          </a:stretch>
        </p:blipFill>
        <p:spPr>
          <a:xfrm>
            <a:off x="720090" y="972185"/>
            <a:ext cx="947166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988820"/>
            <a:ext cx="8963025" cy="47053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423160" y="3213100"/>
            <a:ext cx="5904865" cy="12236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5591810" y="2988945"/>
            <a:ext cx="3024505" cy="1447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2555240" y="3115945"/>
            <a:ext cx="3163570" cy="15201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455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7768" y="988682"/>
            <a:ext cx="295238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0625" y="979151"/>
            <a:ext cx="285714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625" y="1865477"/>
            <a:ext cx="295238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5864" y="2742272"/>
            <a:ext cx="295238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0625" y="2742272"/>
            <a:ext cx="295238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3006" y="3628598"/>
            <a:ext cx="295238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7292" y="3619068"/>
            <a:ext cx="285714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3006" y="4505394"/>
            <a:ext cx="295238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7768" y="4505394"/>
            <a:ext cx="295238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5013325"/>
            <a:ext cx="4965065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90507" y="2098773"/>
            <a:ext cx="386369" cy="29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8282" y="2805109"/>
            <a:ext cx="445164" cy="42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6245" y="2805109"/>
            <a:ext cx="470362" cy="3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