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95625" y="2933700"/>
            <a:ext cx="600075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18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938020" y="2780030"/>
            <a:ext cx="3961765" cy="1082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04920" y="4212000"/>
            <a:ext cx="2117649" cy="27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04920" y="4882909"/>
            <a:ext cx="2346584" cy="31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88567" y="5586545"/>
            <a:ext cx="2510109" cy="35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56055" y="6265545"/>
            <a:ext cx="249428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5" grpId="0" animBg="1"/>
      <p:bldP spid="16" grpId="0" animBg="1"/>
      <p:bldP spid="17" grpId="0" animBg="1"/>
      <p:bldP spid="1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91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1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53336"/>
            <a:ext cx="6076190" cy="343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964576"/>
            <a:ext cx="4342857" cy="324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794905"/>
            <a:ext cx="2314285" cy="305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567970"/>
            <a:ext cx="1600000" cy="362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4378960"/>
            <a:ext cx="4869180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015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349335" y="4059165"/>
            <a:ext cx="819538" cy="381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07989" y="5464637"/>
            <a:ext cx="819538" cy="381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71049" y="5489009"/>
            <a:ext cx="819538" cy="324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7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5714" y="1954009"/>
            <a:ext cx="438095" cy="476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96190" y="1954009"/>
            <a:ext cx="980952" cy="476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86666" y="2840679"/>
            <a:ext cx="371428" cy="343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77142" y="2840679"/>
            <a:ext cx="771428" cy="343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96190" y="3670143"/>
            <a:ext cx="247619" cy="343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58095" y="3670143"/>
            <a:ext cx="257142" cy="343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96190" y="4490074"/>
            <a:ext cx="1047619" cy="35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9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81904" y="1172543"/>
            <a:ext cx="800000" cy="372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72380" y="1172543"/>
            <a:ext cx="1066666" cy="353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81904" y="2003365"/>
            <a:ext cx="1057142" cy="362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96190" y="2003365"/>
            <a:ext cx="1057142" cy="343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77142" y="2824638"/>
            <a:ext cx="809523" cy="353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34285" y="2824638"/>
            <a:ext cx="1066666" cy="372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15238" y="3645910"/>
            <a:ext cx="809523" cy="353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72380" y="3645910"/>
            <a:ext cx="1580953" cy="353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6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643809" y="5309152"/>
            <a:ext cx="771428" cy="343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34285" y="5309152"/>
            <a:ext cx="761904" cy="343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9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34285" y="4583000"/>
            <a:ext cx="371428" cy="342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58095" y="4544889"/>
            <a:ext cx="590476" cy="381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1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072380" y="3869880"/>
            <a:ext cx="6238095" cy="333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4285" y="4632480"/>
            <a:ext cx="2447619" cy="333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4285" y="5385547"/>
            <a:ext cx="1800000" cy="333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58925" y="6093460"/>
            <a:ext cx="453707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61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371621" y="4215956"/>
            <a:ext cx="2623628" cy="276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47619" y="4896395"/>
            <a:ext cx="1667426" cy="2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47619" y="5545186"/>
            <a:ext cx="1888696" cy="30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23745" y="6225540"/>
            <a:ext cx="404749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6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3333" y="2095851"/>
            <a:ext cx="8190476" cy="333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53333" y="2905406"/>
            <a:ext cx="2657142" cy="342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5714" y="3724484"/>
            <a:ext cx="2685714" cy="323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05714" y="4505466"/>
            <a:ext cx="5685714" cy="371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7315" y="5314950"/>
            <a:ext cx="584263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2023-12-13T09:22:06Z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