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8.png"/><Relationship Id="rId2" Type="http://schemas.openxmlformats.org/officeDocument/2006/relationships/tags" Target="../tags/tag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2562225"/>
            <a:ext cx="8839200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0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821885" y="5761527"/>
            <a:ext cx="906879" cy="77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71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99844" y="6119901"/>
            <a:ext cx="572747" cy="47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5300" y="6174833"/>
            <a:ext cx="564901" cy="47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7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4824" y="3269341"/>
            <a:ext cx="598558" cy="49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5451" y="5033965"/>
            <a:ext cx="847957" cy="41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8540" y="5473700"/>
            <a:ext cx="44513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6266" y="5932924"/>
            <a:ext cx="1263622" cy="39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81904" y="3630128"/>
            <a:ext cx="323809" cy="36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6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761" y="2230950"/>
            <a:ext cx="352380" cy="38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2431351"/>
            <a:ext cx="342857" cy="37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5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2204720"/>
            <a:ext cx="2543175" cy="279082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290" y="2276475"/>
            <a:ext cx="495300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9937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908685"/>
            <a:ext cx="3101975" cy="2890520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65" y="1124585"/>
            <a:ext cx="4029075" cy="3248025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570" y="3644900"/>
            <a:ext cx="3505200" cy="3048000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4200" y="4130675"/>
            <a:ext cx="318135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51"/>
          <a:stretch>
            <a:fillRect/>
          </a:stretch>
        </p:blipFill>
        <p:spPr>
          <a:xfrm>
            <a:off x="720090" y="972185"/>
            <a:ext cx="7434580" cy="144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2492375"/>
            <a:ext cx="6346825" cy="379158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381250" y="3773805"/>
            <a:ext cx="2418715" cy="1094740"/>
          </a:xfrm>
          <a:prstGeom prst="line">
            <a:avLst/>
          </a:prstGeom>
          <a:ln>
            <a:solidFill>
              <a:srgbClr val="EB008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4944110" y="3773805"/>
            <a:ext cx="2418715" cy="1094740"/>
          </a:xfrm>
          <a:prstGeom prst="line">
            <a:avLst/>
          </a:prstGeom>
          <a:ln>
            <a:solidFill>
              <a:srgbClr val="EB008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V="1">
            <a:off x="2496185" y="3860800"/>
            <a:ext cx="4680585" cy="1134745"/>
          </a:xfrm>
          <a:prstGeom prst="line">
            <a:avLst/>
          </a:prstGeom>
          <a:ln>
            <a:solidFill>
              <a:srgbClr val="EB008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2023-12-13T07:25:53Z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