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38250" y="3023870"/>
            <a:ext cx="97155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6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834206"/>
            <a:ext cx="3638095" cy="4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4285" y="2843755"/>
            <a:ext cx="5485714" cy="4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598188"/>
            <a:ext cx="2057142" cy="4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775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77142" y="1248710"/>
            <a:ext cx="266666" cy="31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0476" y="2117010"/>
            <a:ext cx="780952" cy="34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6666" y="2250595"/>
            <a:ext cx="466666" cy="9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2380" y="3013935"/>
            <a:ext cx="552380" cy="34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9047" y="4788702"/>
            <a:ext cx="523809" cy="38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7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1536231"/>
            <a:ext cx="466666" cy="9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619" y="2358671"/>
            <a:ext cx="457142" cy="23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79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265" y="2040255"/>
            <a:ext cx="9294495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2868930"/>
            <a:ext cx="8970645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0952" y="1134002"/>
            <a:ext cx="561904" cy="35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3809" y="1963074"/>
            <a:ext cx="552380" cy="34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7619" y="2782616"/>
            <a:ext cx="523809" cy="35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5238" y="3602159"/>
            <a:ext cx="552380" cy="35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333" y="5212655"/>
            <a:ext cx="1095238" cy="3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15238" y="5203125"/>
            <a:ext cx="7161904" cy="4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2023-12-13T10:42:00Z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