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DD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4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38245" y="2919095"/>
            <a:ext cx="47148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7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710180" y="3023235"/>
            <a:ext cx="654050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12715" y="3032125"/>
            <a:ext cx="63246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8650" y="3032125"/>
            <a:ext cx="65405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48000" y="4356100"/>
            <a:ext cx="528955" cy="9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99680" y="4356100"/>
            <a:ext cx="711200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83554" y="4619123"/>
            <a:ext cx="227842" cy="31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01445" y="5671185"/>
            <a:ext cx="493331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7" grpId="0" bldLvl="0" animBg="1"/>
      <p:bldP spid="18" grpId="0" bldLvl="0" animBg="1"/>
      <p:bldP spid="20" grpId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24965" y="4638675"/>
            <a:ext cx="3983355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53540" y="5967730"/>
            <a:ext cx="452691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86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227609" y="3099623"/>
            <a:ext cx="166352" cy="222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9400" y="3747160"/>
            <a:ext cx="166352" cy="222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76899" y="5017567"/>
            <a:ext cx="659248" cy="27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20998" y="5023734"/>
            <a:ext cx="677732" cy="27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35656" y="6306475"/>
            <a:ext cx="671571" cy="27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5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5644" y="1328737"/>
            <a:ext cx="478472" cy="31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7679" y="1328737"/>
            <a:ext cx="226186" cy="31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0038" y="1850791"/>
            <a:ext cx="260984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5886" y="1850791"/>
            <a:ext cx="487171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6944" y="2773087"/>
            <a:ext cx="461073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04990" y="2868797"/>
            <a:ext cx="269684" cy="22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3939" y="3303842"/>
            <a:ext cx="260984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22389" y="3295141"/>
            <a:ext cx="260984" cy="33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72560" y="4234815"/>
            <a:ext cx="695325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01970" y="4225925"/>
            <a:ext cx="575310" cy="96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18155" y="5679440"/>
            <a:ext cx="643255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925142" y="2254471"/>
            <a:ext cx="303920" cy="26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17730" y="4256015"/>
            <a:ext cx="318746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17730" y="5256787"/>
            <a:ext cx="318746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17730" y="6272386"/>
            <a:ext cx="318746" cy="26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850"/>
          <a:stretch>
            <a:fillRect/>
          </a:stretch>
        </p:blipFill>
        <p:spPr>
          <a:xfrm>
            <a:off x="720090" y="972185"/>
            <a:ext cx="8548370" cy="87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3615" y="1844675"/>
            <a:ext cx="7214870" cy="446849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840865" y="2671445"/>
            <a:ext cx="4255135" cy="2701290"/>
          </a:xfrm>
          <a:prstGeom prst="line">
            <a:avLst/>
          </a:prstGeom>
          <a:ln>
            <a:solidFill>
              <a:srgbClr val="FDADD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3287395" y="2708910"/>
            <a:ext cx="4255135" cy="2701290"/>
          </a:xfrm>
          <a:prstGeom prst="line">
            <a:avLst/>
          </a:prstGeom>
          <a:ln>
            <a:solidFill>
              <a:srgbClr val="FDADD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5"/>
            </p:custDataLst>
          </p:nvPr>
        </p:nvCxnSpPr>
        <p:spPr>
          <a:xfrm flipH="1">
            <a:off x="1703705" y="2492375"/>
            <a:ext cx="3023870" cy="2952750"/>
          </a:xfrm>
          <a:prstGeom prst="line">
            <a:avLst/>
          </a:prstGeom>
          <a:ln>
            <a:solidFill>
              <a:srgbClr val="FDADD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H="1">
            <a:off x="3719830" y="2420620"/>
            <a:ext cx="2303780" cy="3168650"/>
          </a:xfrm>
          <a:prstGeom prst="line">
            <a:avLst/>
          </a:prstGeom>
          <a:ln>
            <a:solidFill>
              <a:srgbClr val="FDADD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7"/>
            </p:custDataLst>
          </p:nvPr>
        </p:nvCxnSpPr>
        <p:spPr>
          <a:xfrm flipH="1">
            <a:off x="4943475" y="2547620"/>
            <a:ext cx="2303780" cy="3168650"/>
          </a:xfrm>
          <a:prstGeom prst="line">
            <a:avLst/>
          </a:prstGeom>
          <a:ln>
            <a:solidFill>
              <a:srgbClr val="FDADD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462857" y="3519003"/>
            <a:ext cx="285714" cy="34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7619" y="3519003"/>
            <a:ext cx="523809" cy="34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43809" y="3519003"/>
            <a:ext cx="533333" cy="34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67619" y="5703511"/>
            <a:ext cx="961904" cy="4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8380" y="1363345"/>
            <a:ext cx="894080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9550" y="1363345"/>
            <a:ext cx="876300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1185" y="1363345"/>
            <a:ext cx="753745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53333" y="3854290"/>
            <a:ext cx="257142" cy="34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43809" y="3797026"/>
            <a:ext cx="980952" cy="44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4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5220" y="1276985"/>
            <a:ext cx="820420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0370" y="1276985"/>
            <a:ext cx="820420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065" y="1276985"/>
            <a:ext cx="792480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91428" y="3753664"/>
            <a:ext cx="1466666" cy="4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6670" y="1564005"/>
            <a:ext cx="548640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7050" y="1564005"/>
            <a:ext cx="53149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6290" y="1564005"/>
            <a:ext cx="92138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20000" y="3435337"/>
            <a:ext cx="1466667" cy="42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