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2020" y="2976245"/>
            <a:ext cx="52673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34210"/>
            <a:ext cx="5828571" cy="8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29840"/>
            <a:ext cx="5375910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964940"/>
            <a:ext cx="3978275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242269"/>
            <a:ext cx="2809523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6" grpId="0" bldLvl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9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07230" y="3394075"/>
            <a:ext cx="384048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23105" y="4564380"/>
            <a:ext cx="309626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62070" y="5765165"/>
            <a:ext cx="302069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8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5500" y="1243330"/>
            <a:ext cx="167767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8095" y="2749371"/>
            <a:ext cx="213650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5945" y="3761740"/>
            <a:ext cx="62992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1045" y="5020310"/>
            <a:ext cx="90487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04635" y="5020310"/>
            <a:ext cx="75565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29523" y="2705704"/>
            <a:ext cx="247619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205" y="2362200"/>
            <a:ext cx="82613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2857" y="2705704"/>
            <a:ext cx="295238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00952" y="4163159"/>
            <a:ext cx="523809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3395" y="3856990"/>
            <a:ext cx="61849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57460" y="3810635"/>
            <a:ext cx="73723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3" grpId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3020" y="3450590"/>
            <a:ext cx="277622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0223" y="3442863"/>
            <a:ext cx="2307953" cy="68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4530090"/>
            <a:ext cx="23094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911225" y="5661660"/>
            <a:ext cx="23094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5303520" y="4530090"/>
            <a:ext cx="230822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white">
          <a:xfrm>
            <a:off x="5303520" y="5521960"/>
            <a:ext cx="230822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5475" y="2708910"/>
            <a:ext cx="382587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408940" y="4077335"/>
            <a:ext cx="382587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407035" y="5373370"/>
            <a:ext cx="382587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5520055" y="2760980"/>
            <a:ext cx="332359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5303520" y="4005580"/>
            <a:ext cx="332359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5303520" y="5445760"/>
            <a:ext cx="332359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3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89405" y="3039745"/>
            <a:ext cx="392811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89405" y="4502150"/>
            <a:ext cx="441706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62735" y="5676900"/>
            <a:ext cx="546290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05714" y="3573391"/>
            <a:ext cx="4066666" cy="8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238" y="4840736"/>
            <a:ext cx="3580952" cy="4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8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9755" y="3272155"/>
            <a:ext cx="264223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0414" y="4462169"/>
            <a:ext cx="1747803" cy="68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0505" y="5576570"/>
            <a:ext cx="249237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4155" y="6235728"/>
            <a:ext cx="3828908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2023-12-13T09:10:32Z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