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0.pn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52345" y="2962275"/>
            <a:ext cx="76866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27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30630" y="3500755"/>
            <a:ext cx="240411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3615" y="4220845"/>
            <a:ext cx="19564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27760" y="5156835"/>
            <a:ext cx="19564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1343660" y="5965825"/>
            <a:ext cx="19564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80440"/>
            <a:ext cx="4780915" cy="106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090" y="2543810"/>
            <a:ext cx="4352290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790315"/>
            <a:ext cx="9835515" cy="198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84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629029" y="4037652"/>
            <a:ext cx="247354" cy="34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69595" y="4037652"/>
            <a:ext cx="247354" cy="34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35176" y="4247107"/>
            <a:ext cx="399572" cy="35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62434" y="4599371"/>
            <a:ext cx="532762" cy="35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02999" y="4608892"/>
            <a:ext cx="532762" cy="34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00916" y="5513355"/>
            <a:ext cx="285408" cy="35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75100" y="5522876"/>
            <a:ext cx="532762" cy="34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11713" y="5732330"/>
            <a:ext cx="409085" cy="35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00916" y="6084595"/>
            <a:ext cx="285408" cy="35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22668" y="6084595"/>
            <a:ext cx="285409" cy="35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1248401"/>
            <a:ext cx="533333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333" y="1248401"/>
            <a:ext cx="295238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1428" y="1458085"/>
            <a:ext cx="409523" cy="3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1904" y="1810736"/>
            <a:ext cx="542857" cy="3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4761" y="1810736"/>
            <a:ext cx="523809" cy="3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1428" y="2735252"/>
            <a:ext cx="285714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77142" y="2735252"/>
            <a:ext cx="523809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43809" y="2735252"/>
            <a:ext cx="295237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67619" y="2944936"/>
            <a:ext cx="400000" cy="3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91428" y="3307117"/>
            <a:ext cx="285714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48571" y="3307117"/>
            <a:ext cx="552380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43809" y="3307117"/>
            <a:ext cx="285714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29523" y="5508800"/>
            <a:ext cx="990476" cy="4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2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03295" y="2430780"/>
            <a:ext cx="670560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39047" y="2707633"/>
            <a:ext cx="542857" cy="34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5714" y="4195319"/>
            <a:ext cx="285714" cy="35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54390" y="3748405"/>
            <a:ext cx="998855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2" grpId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3845" y="1344295"/>
            <a:ext cx="793115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333" y="1621005"/>
            <a:ext cx="542857" cy="3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3365" y="2833370"/>
            <a:ext cx="62865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2380" y="3109901"/>
            <a:ext cx="533333" cy="343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1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434465" y="3648075"/>
            <a:ext cx="2901315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58230" y="3648075"/>
            <a:ext cx="273875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91690" y="4981575"/>
            <a:ext cx="1587500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05930" y="4982210"/>
            <a:ext cx="1631950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20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1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626995"/>
            <a:ext cx="2951480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4039870"/>
            <a:ext cx="2202180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47665" y="2708910"/>
            <a:ext cx="3158490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82055" y="4039235"/>
            <a:ext cx="1519555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5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70" y="1124585"/>
            <a:ext cx="10814685" cy="5630545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199515" y="3931285"/>
            <a:ext cx="490601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71905" y="5156835"/>
            <a:ext cx="490601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15440" y="4956175"/>
            <a:ext cx="49060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3660" y="3145790"/>
            <a:ext cx="3803650" cy="137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