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4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76420" y="3048000"/>
            <a:ext cx="34385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80" y="3213100"/>
            <a:ext cx="437007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3927" y="4048820"/>
            <a:ext cx="3315535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77769" y="4097020"/>
            <a:ext cx="409424" cy="25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8011" y="4763799"/>
            <a:ext cx="1292496" cy="32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018"/>
            <a:ext cx="5447619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25122"/>
            <a:ext cx="3180952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2125122"/>
            <a:ext cx="2038095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01877"/>
            <a:ext cx="723809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21452"/>
            <a:ext cx="5057142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714" y="4669617"/>
            <a:ext cx="1057142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192"/>
            <a:ext cx="5914285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39102"/>
            <a:ext cx="4990476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87068"/>
            <a:ext cx="3447619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96970"/>
            <a:ext cx="33039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4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134764"/>
            <a:ext cx="4971428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790" y="2973705"/>
            <a:ext cx="64287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145838"/>
            <a:ext cx="2942857" cy="3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985657"/>
            <a:ext cx="4247619" cy="33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815933"/>
            <a:ext cx="1561904" cy="3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627122"/>
            <a:ext cx="1742857" cy="37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14952"/>
            <a:ext cx="5342857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44078"/>
            <a:ext cx="2095238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63674"/>
            <a:ext cx="1828571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02331"/>
            <a:ext cx="3409523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421927"/>
            <a:ext cx="4076190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413314"/>
            <a:ext cx="5819047" cy="3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242979"/>
            <a:ext cx="2523809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5072644"/>
            <a:ext cx="2047619" cy="36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892773"/>
            <a:ext cx="4971428" cy="4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