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4" r:id="rId4"/>
    <p:sldId id="333" r:id="rId5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7500" y="2933700"/>
            <a:ext cx="64770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5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76238" y="4526042"/>
            <a:ext cx="148801" cy="7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53696" y="4613580"/>
            <a:ext cx="437650" cy="27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1945" y="5305130"/>
            <a:ext cx="2459593" cy="43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0744" y="6136741"/>
            <a:ext cx="463909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4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70873" y="4581507"/>
            <a:ext cx="2922474" cy="26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6154" y="5190007"/>
            <a:ext cx="1623596" cy="24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6154" y="5750103"/>
            <a:ext cx="1485418" cy="26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5625" y="6337935"/>
            <a:ext cx="348234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6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7185" y="2954642"/>
            <a:ext cx="5736137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556" y="3772130"/>
            <a:ext cx="3980560" cy="3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556" y="4570825"/>
            <a:ext cx="1990280" cy="3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556" y="5369520"/>
            <a:ext cx="2168654" cy="3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790" y="6149340"/>
            <a:ext cx="417893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2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56062" y="3931509"/>
            <a:ext cx="5209122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585" y="4682429"/>
            <a:ext cx="3522779" cy="3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7585" y="5415680"/>
            <a:ext cx="2860602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1098" y="6166601"/>
            <a:ext cx="3513950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67994" y="4241623"/>
            <a:ext cx="3034557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0681" y="4948569"/>
            <a:ext cx="1509250" cy="26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0681" y="5615347"/>
            <a:ext cx="1926703" cy="31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4470" y="6314440"/>
            <a:ext cx="458025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19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4470" y="2258902"/>
            <a:ext cx="3753268" cy="3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4470" y="3031044"/>
            <a:ext cx="869551" cy="30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1805" y="3767685"/>
            <a:ext cx="2085149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1805" y="4530952"/>
            <a:ext cx="2094022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38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61332" y="3169894"/>
            <a:ext cx="622532" cy="22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4932" y="3640872"/>
            <a:ext cx="2073305" cy="18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7572" y="4111849"/>
            <a:ext cx="1147625" cy="17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7572" y="4550345"/>
            <a:ext cx="1277545" cy="21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159" y="5005082"/>
            <a:ext cx="866132" cy="2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1999" y="5486887"/>
            <a:ext cx="3843463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7572" y="5947037"/>
            <a:ext cx="1147625" cy="19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7572" y="6407187"/>
            <a:ext cx="1277545" cy="21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