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04795" y="2914650"/>
            <a:ext cx="6581775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1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1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935" y="1125220"/>
            <a:ext cx="6780530" cy="4549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183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469238" y="4407083"/>
            <a:ext cx="289472" cy="313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530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0500" y="2088923"/>
            <a:ext cx="313407" cy="350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168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21288" y="1284118"/>
            <a:ext cx="330765" cy="359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58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4378" y="1318877"/>
            <a:ext cx="520029" cy="456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87511" y="1318877"/>
            <a:ext cx="510905" cy="456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27990" y="2304741"/>
            <a:ext cx="510905" cy="465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18656" y="2304741"/>
            <a:ext cx="510906" cy="465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50012" y="3171936"/>
            <a:ext cx="510905" cy="456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13308" y="3171936"/>
            <a:ext cx="520029" cy="456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3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0" name="矩形 39"/>
          <p:cNvSpPr/>
          <p:nvPr/>
        </p:nvSpPr>
        <p:spPr bwMode="white">
          <a:xfrm>
            <a:off x="2910476" y="5907121"/>
            <a:ext cx="466666" cy="457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253333" y="5907121"/>
            <a:ext cx="466666" cy="457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3213100"/>
            <a:ext cx="2552700" cy="2438400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0010" y="3353435"/>
            <a:ext cx="2602865" cy="2397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2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5139047" y="4092443"/>
            <a:ext cx="476190" cy="467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8590" y="836930"/>
            <a:ext cx="2964815" cy="3066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269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3213100"/>
            <a:ext cx="5301615" cy="3338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723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403075" y="1245913"/>
            <a:ext cx="344251" cy="297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85761" y="2028521"/>
            <a:ext cx="438138" cy="344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96985" y="2020695"/>
            <a:ext cx="594616" cy="336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75474" y="2787652"/>
            <a:ext cx="320780" cy="28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52482" y="2764173"/>
            <a:ext cx="383371" cy="352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70114" y="3468521"/>
            <a:ext cx="602440" cy="336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2023-12-13T10:55:15Z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