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9020" y="3019425"/>
            <a:ext cx="75533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334489"/>
            <a:ext cx="3523809" cy="33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221635"/>
            <a:ext cx="2704761" cy="35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56476"/>
            <a:ext cx="2114285" cy="3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024543"/>
            <a:ext cx="2123809" cy="37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816475"/>
            <a:ext cx="65087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81904" y="3375913"/>
            <a:ext cx="3371428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4272610"/>
            <a:ext cx="1571428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285" y="5159769"/>
            <a:ext cx="2066666" cy="33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5440" y="6009005"/>
            <a:ext cx="51923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9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53378" y="3378726"/>
            <a:ext cx="623583" cy="2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2635" y="4097808"/>
            <a:ext cx="821663" cy="2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4033" y="4824229"/>
            <a:ext cx="344805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7528" y="4824229"/>
            <a:ext cx="220088" cy="26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2635" y="5550649"/>
            <a:ext cx="601574" cy="27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7263" y="6269732"/>
            <a:ext cx="814326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04828" y="6269732"/>
            <a:ext cx="814326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2259627"/>
            <a:ext cx="542857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3184811"/>
            <a:ext cx="542857" cy="3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238" y="5063793"/>
            <a:ext cx="1342857" cy="37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7142" y="4138291"/>
            <a:ext cx="542857" cy="34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2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67950" y="2765350"/>
            <a:ext cx="1222739" cy="33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0088" y="3479651"/>
            <a:ext cx="3751758" cy="2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83139" y="4193952"/>
            <a:ext cx="1245523" cy="25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3139" y="4870258"/>
            <a:ext cx="1784743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2761" y="5576960"/>
            <a:ext cx="880979" cy="31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45166" y="6276063"/>
            <a:ext cx="3075834" cy="28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9047" y="1353545"/>
            <a:ext cx="1523809" cy="41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523" y="2250177"/>
            <a:ext cx="4285714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0000" y="3127732"/>
            <a:ext cx="1095238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523" y="4005287"/>
            <a:ext cx="4733334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53333" y="4281813"/>
            <a:ext cx="5209523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615" y="5187950"/>
            <a:ext cx="497268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2295525"/>
            <a:ext cx="60325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990" y="3068955"/>
            <a:ext cx="78771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3874770"/>
            <a:ext cx="33274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4869180"/>
            <a:ext cx="58928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289349"/>
            <a:ext cx="1495238" cy="3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2289349"/>
            <a:ext cx="4571428" cy="3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138945"/>
            <a:ext cx="3390476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809" y="3186675"/>
            <a:ext cx="1190476" cy="3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2023-12-13T11:19:32Z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