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2" r:id="rId9"/>
    <p:sldId id="331" r:id="rId10"/>
    <p:sldId id="329" r:id="rId11"/>
    <p:sldId id="327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76525" y="2990850"/>
            <a:ext cx="683895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77340" y="4164330"/>
            <a:ext cx="3365500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86865" y="4844415"/>
            <a:ext cx="514413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15440" y="5784850"/>
            <a:ext cx="582231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814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72565" y="4933315"/>
            <a:ext cx="4763770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72565" y="5598795"/>
            <a:ext cx="548640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96176" y="6256621"/>
            <a:ext cx="1671156" cy="30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848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0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2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15238" y="2649597"/>
            <a:ext cx="285714" cy="343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15238" y="2649597"/>
            <a:ext cx="295238" cy="343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34285" y="2649597"/>
            <a:ext cx="247619" cy="343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10476" y="2649597"/>
            <a:ext cx="552380" cy="343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05714" y="3679031"/>
            <a:ext cx="295238" cy="352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15238" y="3679031"/>
            <a:ext cx="295238" cy="343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15238" y="3688563"/>
            <a:ext cx="295238" cy="333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20000" y="3679031"/>
            <a:ext cx="542857" cy="343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15238" y="4717998"/>
            <a:ext cx="285714" cy="343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15238" y="4717998"/>
            <a:ext cx="295238" cy="343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415238" y="4717998"/>
            <a:ext cx="285714" cy="343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510476" y="4717998"/>
            <a:ext cx="552380" cy="343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815238" y="5747432"/>
            <a:ext cx="295238" cy="333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615238" y="5737900"/>
            <a:ext cx="295238" cy="352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415238" y="5747432"/>
            <a:ext cx="295238" cy="333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520000" y="5737900"/>
            <a:ext cx="542857" cy="352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4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58095" y="1593074"/>
            <a:ext cx="495238" cy="401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39047" y="1583519"/>
            <a:ext cx="447619" cy="429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2380" y="2195039"/>
            <a:ext cx="400000" cy="439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58095" y="2242814"/>
            <a:ext cx="1247619" cy="353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2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577142" y="3276999"/>
            <a:ext cx="4057142" cy="371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3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39047" y="3097380"/>
            <a:ext cx="4076190" cy="362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126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49343" y="5437116"/>
            <a:ext cx="4449920" cy="34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8290" y="6214110"/>
            <a:ext cx="4950460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1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577142" y="4126511"/>
            <a:ext cx="4971428" cy="381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15440" y="4946015"/>
            <a:ext cx="5982335" cy="85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2023-12-13T09:17:31Z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