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37" r:id="rId5"/>
    <p:sldId id="335" r:id="rId6"/>
    <p:sldId id="333" r:id="rId7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7100" y="2962275"/>
            <a:ext cx="52578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8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2" y="1181454"/>
            <a:ext cx="1241167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984" y="1862181"/>
            <a:ext cx="2691688" cy="25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092" y="2512987"/>
            <a:ext cx="1809412" cy="23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2" y="3118909"/>
            <a:ext cx="1809412" cy="28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092" y="3762233"/>
            <a:ext cx="882275" cy="3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6368" y="4420519"/>
            <a:ext cx="4418854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092" y="5056363"/>
            <a:ext cx="1981381" cy="24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092" y="5669766"/>
            <a:ext cx="3454332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245" y="6313170"/>
            <a:ext cx="726376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38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02217" y="3354408"/>
            <a:ext cx="964907" cy="25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223385" y="3861435"/>
            <a:ext cx="3034665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4223385" y="5344795"/>
            <a:ext cx="31978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4223385" y="5877560"/>
            <a:ext cx="319786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8571" y="2230226"/>
            <a:ext cx="1523809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3069043"/>
            <a:ext cx="3904761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3879265"/>
            <a:ext cx="1104761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0476" y="4699018"/>
            <a:ext cx="3904761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3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58777" y="3901733"/>
            <a:ext cx="4512044" cy="3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8048" y="4670335"/>
            <a:ext cx="3815797" cy="3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8048" y="5429896"/>
            <a:ext cx="2296712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0922" y="6180414"/>
            <a:ext cx="4665761" cy="3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8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08740" y="4759397"/>
            <a:ext cx="3628205" cy="30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8740" y="5504602"/>
            <a:ext cx="2392512" cy="30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5031" y="6223506"/>
            <a:ext cx="2681717" cy="36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5622" y="6223506"/>
            <a:ext cx="3654496" cy="35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34285" y="3916078"/>
            <a:ext cx="3685714" cy="37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3333" y="4735466"/>
            <a:ext cx="5619047" cy="4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145397"/>
            <a:ext cx="4276190" cy="3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2927662"/>
            <a:ext cx="5847619" cy="41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380" y="3213857"/>
            <a:ext cx="171428" cy="1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972326"/>
            <a:ext cx="5904761" cy="3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801033"/>
            <a:ext cx="3600000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4601163"/>
            <a:ext cx="2285714" cy="3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5420345"/>
            <a:ext cx="3828571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000" y="5420345"/>
            <a:ext cx="1409523" cy="3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6190" y="5696580"/>
            <a:ext cx="171428" cy="1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