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7800" y="3086100"/>
            <a:ext cx="92964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5635" y="1143635"/>
            <a:ext cx="145605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72783"/>
            <a:ext cx="4542857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35935" y="2390775"/>
            <a:ext cx="99949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1045" y="2390775"/>
            <a:ext cx="84455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4285" y="3752963"/>
            <a:ext cx="3104761" cy="4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0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06964" y="3712869"/>
            <a:ext cx="375267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8363" y="5556347"/>
            <a:ext cx="375267" cy="27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102610"/>
            <a:ext cx="2746375" cy="6172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4004945"/>
            <a:ext cx="2412365" cy="6489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4895850"/>
            <a:ext cx="1701165" cy="17011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920" y="4886325"/>
            <a:ext cx="1727835" cy="173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4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99896" y="2910028"/>
            <a:ext cx="909791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2039" y="2910028"/>
            <a:ext cx="432376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6292" y="3766366"/>
            <a:ext cx="414360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9166" y="5325802"/>
            <a:ext cx="1035901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1358" y="6137070"/>
            <a:ext cx="1405222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1506344"/>
            <a:ext cx="504761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2670451"/>
            <a:ext cx="295238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2670451"/>
            <a:ext cx="54285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3252505"/>
            <a:ext cx="295238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4761" y="3252505"/>
            <a:ext cx="54285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2380" y="4120815"/>
            <a:ext cx="285714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4761" y="4120815"/>
            <a:ext cx="54285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2380" y="4693327"/>
            <a:ext cx="285714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4761" y="4693327"/>
            <a:ext cx="542857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48796" y="2352276"/>
            <a:ext cx="512719" cy="32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7469" y="2352276"/>
            <a:ext cx="503879" cy="32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3265170"/>
            <a:ext cx="331787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1271905" y="4560570"/>
            <a:ext cx="331787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1199515" y="5661025"/>
            <a:ext cx="331787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5"/>
            </p:custDataLst>
          </p:nvPr>
        </p:nvSpPr>
        <p:spPr bwMode="white">
          <a:xfrm>
            <a:off x="6096000" y="3324225"/>
            <a:ext cx="331787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6"/>
            </p:custDataLst>
          </p:nvPr>
        </p:nvSpPr>
        <p:spPr bwMode="white">
          <a:xfrm>
            <a:off x="6024245" y="4619625"/>
            <a:ext cx="331787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7"/>
            </p:custDataLst>
          </p:nvPr>
        </p:nvSpPr>
        <p:spPr bwMode="white">
          <a:xfrm>
            <a:off x="5951855" y="5720080"/>
            <a:ext cx="331787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620348"/>
            <a:ext cx="552380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6" y="1620348"/>
            <a:ext cx="542857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636520"/>
            <a:ext cx="347726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623570" y="3931920"/>
            <a:ext cx="34772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551180" y="5373370"/>
            <a:ext cx="347726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5664200" y="2708910"/>
            <a:ext cx="347726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6"/>
            </p:custDataLst>
          </p:nvPr>
        </p:nvSpPr>
        <p:spPr bwMode="white">
          <a:xfrm>
            <a:off x="5592445" y="4004310"/>
            <a:ext cx="34772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7"/>
            </p:custDataLst>
          </p:nvPr>
        </p:nvSpPr>
        <p:spPr bwMode="white">
          <a:xfrm>
            <a:off x="5520055" y="5300980"/>
            <a:ext cx="347726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9" grpId="0" bldLvl="0" animBg="1"/>
      <p:bldP spid="50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2380" y="2658031"/>
            <a:ext cx="514285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2648505"/>
            <a:ext cx="514285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857" y="2658031"/>
            <a:ext cx="523809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2380" y="4067820"/>
            <a:ext cx="514285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857" y="4077346"/>
            <a:ext cx="523809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857" y="4077346"/>
            <a:ext cx="523809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0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3417570"/>
            <a:ext cx="347726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1415415" y="4486275"/>
            <a:ext cx="34772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1631950" y="5661025"/>
            <a:ext cx="507111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8265" y="2057400"/>
            <a:ext cx="299974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265" y="3393440"/>
            <a:ext cx="319913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43990" y="4702175"/>
            <a:ext cx="510032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