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0" userDrawn="1">
          <p15:clr>
            <a:srgbClr val="A4A3A4"/>
          </p15:clr>
        </p15:guide>
        <p15:guide id="2" pos="380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20"/>
        <p:guide pos="380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8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38450" y="2557145"/>
            <a:ext cx="6515100" cy="1743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328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095365" y="2728595"/>
            <a:ext cx="2080260" cy="165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23815" y="3004185"/>
            <a:ext cx="42164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50110" y="4441190"/>
            <a:ext cx="47688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080635" y="4434205"/>
            <a:ext cx="46418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214245" y="5864860"/>
            <a:ext cx="42037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123815" y="5864860"/>
            <a:ext cx="478155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2" grpId="0" bldLvl="0" animBg="1"/>
      <p:bldP spid="17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714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8045035" y="4711354"/>
            <a:ext cx="332604" cy="294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9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58095" y="1572193"/>
            <a:ext cx="323809" cy="362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9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62857" y="1315100"/>
            <a:ext cx="409523" cy="362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00952" y="4383947"/>
            <a:ext cx="352380" cy="371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938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127125" y="3213100"/>
            <a:ext cx="3101975" cy="97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3"/>
            </p:custDataLst>
          </p:nvPr>
        </p:nvSpPr>
        <p:spPr bwMode="white">
          <a:xfrm>
            <a:off x="839470" y="4365625"/>
            <a:ext cx="3101975" cy="97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4"/>
            </p:custDataLst>
          </p:nvPr>
        </p:nvSpPr>
        <p:spPr bwMode="white">
          <a:xfrm>
            <a:off x="622935" y="5517515"/>
            <a:ext cx="3101975" cy="97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5"/>
            </p:custDataLst>
          </p:nvPr>
        </p:nvSpPr>
        <p:spPr bwMode="white">
          <a:xfrm>
            <a:off x="5447665" y="3141345"/>
            <a:ext cx="3101975" cy="97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6"/>
            </p:custDataLst>
          </p:nvPr>
        </p:nvSpPr>
        <p:spPr bwMode="white">
          <a:xfrm>
            <a:off x="5303520" y="4365625"/>
            <a:ext cx="3101975" cy="97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>
            <p:custDataLst>
              <p:tags r:id="rId7"/>
            </p:custDataLst>
          </p:nvPr>
        </p:nvSpPr>
        <p:spPr bwMode="white">
          <a:xfrm>
            <a:off x="5231765" y="5589270"/>
            <a:ext cx="3101975" cy="97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4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81904" y="2705704"/>
            <a:ext cx="3533333" cy="800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3844290"/>
            <a:ext cx="2084070" cy="993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79425" y="5229225"/>
            <a:ext cx="2084070" cy="993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3"/>
            </p:custDataLst>
          </p:nvPr>
        </p:nvSpPr>
        <p:spPr bwMode="white">
          <a:xfrm>
            <a:off x="5160010" y="2608580"/>
            <a:ext cx="3101975" cy="97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4"/>
            </p:custDataLst>
          </p:nvPr>
        </p:nvSpPr>
        <p:spPr bwMode="white">
          <a:xfrm>
            <a:off x="5087620" y="3933190"/>
            <a:ext cx="3101975" cy="97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5"/>
            </p:custDataLst>
          </p:nvPr>
        </p:nvSpPr>
        <p:spPr bwMode="white">
          <a:xfrm>
            <a:off x="5160010" y="5157470"/>
            <a:ext cx="3101975" cy="97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7" grpId="0" bldLvl="0" animBg="1"/>
      <p:bldP spid="2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7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9" name="矩形 38"/>
          <p:cNvSpPr/>
          <p:nvPr>
            <p:custDataLst>
              <p:tags r:id="rId2"/>
            </p:custDataLst>
          </p:nvPr>
        </p:nvSpPr>
        <p:spPr bwMode="white">
          <a:xfrm>
            <a:off x="1775460" y="3573145"/>
            <a:ext cx="3101975" cy="97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white">
          <a:xfrm>
            <a:off x="1919605" y="4725670"/>
            <a:ext cx="3101975" cy="97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4"/>
            </p:custDataLst>
          </p:nvPr>
        </p:nvSpPr>
        <p:spPr bwMode="white">
          <a:xfrm>
            <a:off x="6816090" y="3573145"/>
            <a:ext cx="3101975" cy="97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5"/>
            </p:custDataLst>
          </p:nvPr>
        </p:nvSpPr>
        <p:spPr bwMode="white">
          <a:xfrm>
            <a:off x="7103745" y="4797425"/>
            <a:ext cx="3101975" cy="97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ldLvl="0" animBg="1"/>
      <p:bldP spid="2" grpId="0" bldLvl="0" animBg="1"/>
      <p:bldP spid="25" grpId="0" bldLvl="0" animBg="1"/>
      <p:bldP spid="2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60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349972" y="3245460"/>
            <a:ext cx="228954" cy="305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78710" y="3245460"/>
            <a:ext cx="491828" cy="313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31254" y="4161631"/>
            <a:ext cx="466389" cy="313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78710" y="4161631"/>
            <a:ext cx="474868" cy="313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333012" y="5086285"/>
            <a:ext cx="262873" cy="305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978710" y="5086285"/>
            <a:ext cx="491828" cy="313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231254" y="6010939"/>
            <a:ext cx="466389" cy="313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978710" y="6010939"/>
            <a:ext cx="491828" cy="313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955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055370" y="5013325"/>
            <a:ext cx="3101975" cy="97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white">
          <a:xfrm>
            <a:off x="1343025" y="5949315"/>
            <a:ext cx="4126230" cy="85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2023-12-13T08:20:23Z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