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4675" y="2905125"/>
            <a:ext cx="59626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6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80235" y="3244850"/>
            <a:ext cx="217741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7175" y="4451985"/>
            <a:ext cx="184023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7293" y="5645684"/>
            <a:ext cx="1547312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6302375"/>
            <a:ext cx="49034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48715" y="1210945"/>
            <a:ext cx="522414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13032"/>
            <a:ext cx="3047619" cy="80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872430"/>
            <a:ext cx="2047619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06925"/>
            <a:ext cx="50666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39047" y="4448934"/>
            <a:ext cx="457141" cy="4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5696821"/>
            <a:ext cx="504761" cy="4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591614"/>
            <a:ext cx="523809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2859440"/>
            <a:ext cx="457142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4813608"/>
            <a:ext cx="904761" cy="4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130" y="4077177"/>
            <a:ext cx="2466666" cy="8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1127125" y="5450840"/>
            <a:ext cx="249555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311900" y="4005580"/>
            <a:ext cx="251142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5735815" y="5517357"/>
            <a:ext cx="2466666" cy="8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708910"/>
            <a:ext cx="261620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79425" y="4077335"/>
            <a:ext cx="261620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5231765" y="2565400"/>
            <a:ext cx="261620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5303520" y="4077335"/>
            <a:ext cx="261620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172052"/>
            <a:ext cx="2466666" cy="8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591435"/>
            <a:ext cx="218313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82309"/>
            <a:ext cx="1790476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2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97685" y="3582670"/>
            <a:ext cx="232473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5718" y="4863692"/>
            <a:ext cx="1565270" cy="23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65718" y="5646461"/>
            <a:ext cx="1712937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0951" y="6244615"/>
            <a:ext cx="2598940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75910" y="3573145"/>
            <a:ext cx="25634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375910" y="4535170"/>
            <a:ext cx="25634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5231765" y="5589270"/>
            <a:ext cx="25634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5" grpId="0" animBg="1"/>
      <p:bldP spid="17" grpId="0" animBg="1"/>
      <p:bldP spid="2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04305" y="3334861"/>
            <a:ext cx="2360211" cy="70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6540" y="4438015"/>
            <a:ext cx="210312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6335" y="5580000"/>
            <a:ext cx="1747060" cy="29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9395" y="6227445"/>
            <a:ext cx="41262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2" grpId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