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7595" y="2957195"/>
            <a:ext cx="74961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905" y="2932430"/>
            <a:ext cx="461899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1127760" y="4156075"/>
            <a:ext cx="461899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271734" y="2132935"/>
            <a:ext cx="4523809" cy="8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3356610"/>
            <a:ext cx="517080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5013325"/>
            <a:ext cx="201231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3575685" y="5085080"/>
            <a:ext cx="201231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1271905" y="5932170"/>
            <a:ext cx="440182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06210" y="3552190"/>
            <a:ext cx="62039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6845" y="4891405"/>
            <a:ext cx="610235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8013" y="5103251"/>
            <a:ext cx="906467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21424" y="5094768"/>
            <a:ext cx="897995" cy="4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55310" y="6129702"/>
            <a:ext cx="931882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1124778"/>
            <a:ext cx="2095238" cy="45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1153424"/>
            <a:ext cx="1009523" cy="39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1984155"/>
            <a:ext cx="1047619" cy="42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1904" y="2881727"/>
            <a:ext cx="285714" cy="35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142" y="2881727"/>
            <a:ext cx="285714" cy="35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4761" y="2891276"/>
            <a:ext cx="523809" cy="34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34285" y="3454646"/>
            <a:ext cx="523809" cy="35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9523" y="3454646"/>
            <a:ext cx="523809" cy="35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4761" y="3454646"/>
            <a:ext cx="533334" cy="35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3573145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1415415" y="4796790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176135" y="3573145"/>
            <a:ext cx="253301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7031990" y="4796790"/>
            <a:ext cx="253301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780665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335280" y="4004310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6528435" y="2780665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384290" y="4004310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6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91995" y="3716655"/>
            <a:ext cx="257683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1847850" y="4940300"/>
            <a:ext cx="257683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7536180" y="3716655"/>
            <a:ext cx="287591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7392035" y="4940300"/>
            <a:ext cx="287591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860" y="3094990"/>
            <a:ext cx="293243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767715" y="4318635"/>
            <a:ext cx="293243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456045" y="3213100"/>
            <a:ext cx="316865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311900" y="4436745"/>
            <a:ext cx="316865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2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35390" y="2212975"/>
            <a:ext cx="53975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3400" y="2464401"/>
            <a:ext cx="217865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5390" y="3302635"/>
            <a:ext cx="54038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06825" y="3293110"/>
            <a:ext cx="60833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07780" y="4485005"/>
            <a:ext cx="53022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806825" y="4464685"/>
            <a:ext cx="61722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60460" y="5589270"/>
            <a:ext cx="62230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856990" y="5589270"/>
            <a:ext cx="55816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2" grpId="0" bldLvl="0" animBg="1"/>
      <p:bldP spid="15" grpId="0" bldLvl="0" animBg="1"/>
      <p:bldP spid="18" grpId="0" bldLvl="0" animBg="1"/>
      <p:bldP spid="21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997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75460" y="4364990"/>
            <a:ext cx="280035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1847850" y="5661025"/>
            <a:ext cx="222758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