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2095" y="2943225"/>
            <a:ext cx="116871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7315" y="3049270"/>
            <a:ext cx="497141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740" y="4398010"/>
            <a:ext cx="316166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5596255"/>
            <a:ext cx="43199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3175000"/>
            <a:ext cx="44862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5240" y="3891915"/>
            <a:ext cx="171132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761" y="5149392"/>
            <a:ext cx="1400000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6365" y="5826760"/>
            <a:ext cx="469963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58249" y="4352723"/>
            <a:ext cx="751899" cy="2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9530" y="5038277"/>
            <a:ext cx="698192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3638" y="5031556"/>
            <a:ext cx="664625" cy="30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3938" y="6059887"/>
            <a:ext cx="657911" cy="30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80492" y="6066609"/>
            <a:ext cx="704905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991768"/>
            <a:ext cx="1066666" cy="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2944823"/>
            <a:ext cx="1019047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714" y="2935292"/>
            <a:ext cx="1542857" cy="47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4402997"/>
            <a:ext cx="1542857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4412527"/>
            <a:ext cx="1028572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2029622"/>
            <a:ext cx="2619047" cy="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982434"/>
            <a:ext cx="980952" cy="4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2972906"/>
            <a:ext cx="1476190" cy="4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400864"/>
            <a:ext cx="1438095" cy="4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1410394"/>
            <a:ext cx="1009523" cy="47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3809" y="4650705"/>
            <a:ext cx="961904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2" y="4631644"/>
            <a:ext cx="485714" cy="4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5940" y="1000760"/>
            <a:ext cx="268922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4990" y="2404745"/>
            <a:ext cx="260413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4761" y="3776166"/>
            <a:ext cx="1400000" cy="3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76135" y="1629410"/>
            <a:ext cx="470725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3809" y="3594729"/>
            <a:ext cx="3897204" cy="30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5253" y="3609022"/>
            <a:ext cx="1106349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3665" y="4095115"/>
            <a:ext cx="14649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4975" y="5001895"/>
            <a:ext cx="123761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0947" y="5995920"/>
            <a:ext cx="4732319" cy="60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bldLvl="0" animBg="1"/>
      <p:bldP spid="13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3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1980" y="3906025"/>
            <a:ext cx="3926307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2250" y="4404360"/>
            <a:ext cx="219138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0280" y="6224987"/>
            <a:ext cx="3909705" cy="34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5589270"/>
            <a:ext cx="21913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2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