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7" r:id="rId12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7170" y="2585720"/>
            <a:ext cx="6677025" cy="1685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2267" y="3888571"/>
            <a:ext cx="3334750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2267" y="4638285"/>
            <a:ext cx="3727611" cy="35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8610" y="5433695"/>
            <a:ext cx="5664200" cy="11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2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69438" y="4910995"/>
            <a:ext cx="4434179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6018" y="5583126"/>
            <a:ext cx="2420062" cy="29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3515" y="6263005"/>
            <a:ext cx="456184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36180" y="4797425"/>
            <a:ext cx="1920875" cy="200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900952" y="4854623"/>
            <a:ext cx="285714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1981529"/>
            <a:ext cx="1628571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571" y="2905344"/>
            <a:ext cx="552380" cy="34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7469" y="2032343"/>
            <a:ext cx="233612" cy="32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4987" y="2859051"/>
            <a:ext cx="521135" cy="33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3405" y="5339176"/>
            <a:ext cx="278537" cy="33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9624" y="5339176"/>
            <a:ext cx="278537" cy="32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5531" y="6165884"/>
            <a:ext cx="512150" cy="33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6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065194" y="3000895"/>
            <a:ext cx="360966" cy="31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5194" y="4582746"/>
            <a:ext cx="360966" cy="31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73788" y="6173194"/>
            <a:ext cx="360966" cy="3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77142" y="4935398"/>
            <a:ext cx="4533333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390" y="5745480"/>
            <a:ext cx="674116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077445"/>
            <a:ext cx="4028571" cy="33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857" y="2887470"/>
            <a:ext cx="2638095" cy="34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707025"/>
            <a:ext cx="2247619" cy="3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4526580"/>
            <a:ext cx="1819047" cy="33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790" y="5307965"/>
            <a:ext cx="481520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126606"/>
            <a:ext cx="2942857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2956778"/>
            <a:ext cx="2247619" cy="3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3729697"/>
            <a:ext cx="2285714" cy="36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315" y="4559935"/>
            <a:ext cx="548703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