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2125" y="3000375"/>
            <a:ext cx="86677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44930"/>
            <a:ext cx="61315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268" y="1335554"/>
            <a:ext cx="4400000" cy="42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59091"/>
            <a:ext cx="428571" cy="35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2349525"/>
            <a:ext cx="2371428" cy="37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21840" y="4361815"/>
            <a:ext cx="19157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5945" y="4307840"/>
            <a:ext cx="7232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9265" y="4348480"/>
            <a:ext cx="15246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95927" y="6401120"/>
            <a:ext cx="384476" cy="24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593343"/>
            <a:ext cx="1561904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3661522"/>
            <a:ext cx="495238" cy="4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000" y="3661522"/>
            <a:ext cx="2028571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9047" y="4786924"/>
            <a:ext cx="2295238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5845566"/>
            <a:ext cx="542857" cy="3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2380" y="5845566"/>
            <a:ext cx="523809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1314861"/>
            <a:ext cx="990476" cy="4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3457745"/>
            <a:ext cx="561904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8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83274" y="2278312"/>
            <a:ext cx="419946" cy="27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3932" y="2278312"/>
            <a:ext cx="419946" cy="2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8544" y="3133909"/>
            <a:ext cx="419946" cy="2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4817" y="3133909"/>
            <a:ext cx="435216" cy="2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9429" y="3997145"/>
            <a:ext cx="435217" cy="27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4817" y="3989506"/>
            <a:ext cx="435216" cy="27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31068" y="5975713"/>
            <a:ext cx="1160580" cy="33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1305479"/>
            <a:ext cx="542857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1305479"/>
            <a:ext cx="542857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238" y="2382143"/>
            <a:ext cx="533333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714" y="2382143"/>
            <a:ext cx="552380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5238" y="3449279"/>
            <a:ext cx="542857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857" y="3449279"/>
            <a:ext cx="552380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86666" y="5878919"/>
            <a:ext cx="914285" cy="4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209216" y="2257871"/>
            <a:ext cx="501361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1630" y="2257871"/>
            <a:ext cx="738848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5395" y="3226678"/>
            <a:ext cx="510157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39064" y="3235486"/>
            <a:ext cx="501361" cy="31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5499" y="4195486"/>
            <a:ext cx="483770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39064" y="4195486"/>
            <a:ext cx="510157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37908" y="5164293"/>
            <a:ext cx="510157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02938" y="5164293"/>
            <a:ext cx="483770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55499" y="6141908"/>
            <a:ext cx="492565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39064" y="6141908"/>
            <a:ext cx="510157" cy="31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2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42060" y="3429000"/>
            <a:ext cx="301053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1199515" y="4580890"/>
            <a:ext cx="301053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1242060" y="5805170"/>
            <a:ext cx="301053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5"/>
            </p:custDataLst>
          </p:nvPr>
        </p:nvSpPr>
        <p:spPr bwMode="white">
          <a:xfrm>
            <a:off x="4799965" y="3573145"/>
            <a:ext cx="301053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6"/>
            </p:custDataLst>
          </p:nvPr>
        </p:nvSpPr>
        <p:spPr bwMode="white">
          <a:xfrm>
            <a:off x="5088255" y="4725035"/>
            <a:ext cx="301053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7"/>
            </p:custDataLst>
          </p:nvPr>
        </p:nvSpPr>
        <p:spPr bwMode="white">
          <a:xfrm>
            <a:off x="5304155" y="5949315"/>
            <a:ext cx="301053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853055"/>
            <a:ext cx="334581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623570" y="4364990"/>
            <a:ext cx="334581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551815" y="5763260"/>
            <a:ext cx="334581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5375910" y="2924810"/>
            <a:ext cx="334581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white">
          <a:xfrm>
            <a:off x="5304155" y="4364990"/>
            <a:ext cx="334581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white">
          <a:xfrm>
            <a:off x="5304155" y="5733415"/>
            <a:ext cx="334581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