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28470" y="3014345"/>
            <a:ext cx="87344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77142" y="4202818"/>
            <a:ext cx="7123809" cy="36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915" y="5069840"/>
            <a:ext cx="767524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267648"/>
            <a:ext cx="3400000" cy="37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64131"/>
            <a:ext cx="2828571" cy="36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74780"/>
            <a:ext cx="4857142" cy="37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842385"/>
            <a:ext cx="830961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542948" y="5317116"/>
            <a:ext cx="919836" cy="3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2948" y="6129209"/>
            <a:ext cx="919836" cy="3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3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3020225"/>
            <a:ext cx="1047619" cy="34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428" y="3934781"/>
            <a:ext cx="1047619" cy="35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9047" y="5763894"/>
            <a:ext cx="1047619" cy="34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320000" y="2450590"/>
            <a:ext cx="809523" cy="352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0000" y="3366362"/>
            <a:ext cx="1066666" cy="34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1428" y="4282134"/>
            <a:ext cx="542857" cy="352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34285" y="5188367"/>
            <a:ext cx="1057142" cy="37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91428" y="6104139"/>
            <a:ext cx="1057142" cy="37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48571" y="2687415"/>
            <a:ext cx="514285" cy="37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91428" y="2696945"/>
            <a:ext cx="514285" cy="37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15238" y="3907266"/>
            <a:ext cx="447619" cy="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15238" y="4002566"/>
            <a:ext cx="447619" cy="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48571" y="3821495"/>
            <a:ext cx="504761" cy="37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967619" y="2449541"/>
            <a:ext cx="399999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67619" y="5194909"/>
            <a:ext cx="399999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8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0952" y="2229430"/>
            <a:ext cx="400000" cy="35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285" y="4029841"/>
            <a:ext cx="466666" cy="4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68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72927" y="5562567"/>
            <a:ext cx="6108498" cy="27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2080" y="6209030"/>
            <a:ext cx="636016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6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08621" y="3881690"/>
            <a:ext cx="2035152" cy="27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3182" y="4594268"/>
            <a:ext cx="5376194" cy="33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7015" y="5366385"/>
            <a:ext cx="523367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