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2060575"/>
            <a:ext cx="10583545" cy="21094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24761" y="5169308"/>
            <a:ext cx="3009523" cy="33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3333" y="6066006"/>
            <a:ext cx="3828571" cy="41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67619" y="6123242"/>
            <a:ext cx="990476" cy="33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1324520"/>
            <a:ext cx="5180952" cy="33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67752"/>
            <a:ext cx="3885714" cy="33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1635" y="4097020"/>
            <a:ext cx="569404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1665" y="3068955"/>
            <a:ext cx="394398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7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00524" y="3721787"/>
            <a:ext cx="237206" cy="28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7526" y="3721787"/>
            <a:ext cx="229554" cy="28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2144" y="4541361"/>
            <a:ext cx="428501" cy="27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98701" y="4503063"/>
            <a:ext cx="826396" cy="35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1211" y="5360936"/>
            <a:ext cx="229554" cy="27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79391" y="6180510"/>
            <a:ext cx="229554" cy="27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714" y="1286753"/>
            <a:ext cx="285714" cy="3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1286753"/>
            <a:ext cx="285714" cy="3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7619" y="2316855"/>
            <a:ext cx="523809" cy="34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53333" y="2288241"/>
            <a:ext cx="1038094" cy="41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142" y="3280191"/>
            <a:ext cx="961904" cy="45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15238" y="3270653"/>
            <a:ext cx="1047619" cy="4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15238" y="5330857"/>
            <a:ext cx="504761" cy="41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4285" y="5311781"/>
            <a:ext cx="457142" cy="4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62857" y="5311781"/>
            <a:ext cx="400001" cy="4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2270320"/>
            <a:ext cx="1038095" cy="45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6190" y="2308506"/>
            <a:ext cx="504761" cy="40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047" y="3320433"/>
            <a:ext cx="161904" cy="8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3301340"/>
            <a:ext cx="1019047" cy="44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0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78320" y="6057072"/>
            <a:ext cx="905696" cy="34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2521" y="6066317"/>
            <a:ext cx="877971" cy="33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8998" y="6066317"/>
            <a:ext cx="877971" cy="33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2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3210157"/>
            <a:ext cx="942857" cy="35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000" y="3210157"/>
            <a:ext cx="923809" cy="35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1904" y="3210157"/>
            <a:ext cx="904761" cy="35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4259285"/>
            <a:ext cx="933333" cy="34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0476" y="4249757"/>
            <a:ext cx="923809" cy="352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333" y="4249757"/>
            <a:ext cx="923808" cy="352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162676"/>
            <a:ext cx="3847619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96991"/>
            <a:ext cx="2761904" cy="3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59908"/>
            <a:ext cx="1904761" cy="3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965621"/>
            <a:ext cx="5200000" cy="4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2023-12-13T08:21:58Z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