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29" r:id="rId9"/>
    <p:sldId id="327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3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2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67715" y="2348865"/>
            <a:ext cx="9774555" cy="21024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588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515890" y="5806818"/>
            <a:ext cx="223779" cy="26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88357" y="6030652"/>
            <a:ext cx="223779" cy="26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15890" y="6254487"/>
            <a:ext cx="223779" cy="276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499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73325" y="1345846"/>
            <a:ext cx="214593" cy="24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79777" y="2377384"/>
            <a:ext cx="179981" cy="24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35125" y="3194050"/>
            <a:ext cx="523875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35760" y="4218940"/>
            <a:ext cx="532130" cy="83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96310" y="4218940"/>
            <a:ext cx="465455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852088" y="5894307"/>
            <a:ext cx="332273" cy="30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838806" y="5873538"/>
            <a:ext cx="719925" cy="32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bldLvl="0" animBg="1"/>
      <p:bldP spid="10" grpId="0" bldLvl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875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904490" y="2063115"/>
            <a:ext cx="537845" cy="86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17385" y="2054860"/>
            <a:ext cx="598805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016885" y="3250565"/>
            <a:ext cx="523875" cy="84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99605" y="3242310"/>
            <a:ext cx="671195" cy="92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346786" y="5079409"/>
            <a:ext cx="793359" cy="352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4" grpId="0" bldLvl="0" animBg="1"/>
      <p:bldP spid="15" grpId="0" bldLvl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5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336925" y="2211070"/>
            <a:ext cx="750570" cy="95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64170" y="2211070"/>
            <a:ext cx="889000" cy="951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45535" y="3631565"/>
            <a:ext cx="1009015" cy="97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03870" y="3631565"/>
            <a:ext cx="744855" cy="951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645535" y="5042535"/>
            <a:ext cx="908050" cy="10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103870" y="5033010"/>
            <a:ext cx="1022350" cy="1237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bldLvl="0" animBg="1"/>
      <p:bldP spid="11" grpId="0" bldLvl="0" animBg="1"/>
      <p:bldP spid="16" grpId="0" bldLvl="0" animBg="1"/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3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596390" y="3235325"/>
            <a:ext cx="3499485" cy="10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05714" y="4679419"/>
            <a:ext cx="5390476" cy="810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1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624965" y="3413125"/>
            <a:ext cx="3159125" cy="85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34490" y="4737100"/>
            <a:ext cx="4530725" cy="1162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0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605915" y="3260725"/>
            <a:ext cx="3571875" cy="981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15440" y="4636135"/>
            <a:ext cx="6807200" cy="92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777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1428115" y="4915535"/>
            <a:ext cx="4516120" cy="866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435100" y="6035040"/>
            <a:ext cx="362902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2023-12-13T09:30:49Z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