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8500" y="2952750"/>
            <a:ext cx="571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3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59010"/>
            <a:ext cx="7400000" cy="42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76" y="1478109"/>
            <a:ext cx="2009523" cy="39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2375535"/>
            <a:ext cx="167132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5525" y="2357120"/>
            <a:ext cx="38150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5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1304" y="6344169"/>
            <a:ext cx="2037386" cy="31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052830"/>
            <a:ext cx="6852285" cy="489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6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1382064"/>
            <a:ext cx="2076190" cy="4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2383386"/>
            <a:ext cx="1047619" cy="47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6190" y="3375170"/>
            <a:ext cx="1571428" cy="48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0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9911" y="3456705"/>
            <a:ext cx="705038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9901" y="3466117"/>
            <a:ext cx="714439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2258896"/>
            <a:ext cx="323809" cy="3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86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