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770" y="2295525"/>
            <a:ext cx="1155382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53333" y="3381808"/>
            <a:ext cx="7285715" cy="27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98"/>
            <a:ext cx="4971428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73358"/>
            <a:ext cx="4742857" cy="4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535" y="2725420"/>
            <a:ext cx="47002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94735"/>
            <a:ext cx="9812655" cy="17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4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87632" y="3028692"/>
            <a:ext cx="3084944" cy="25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7632" y="3609108"/>
            <a:ext cx="3419304" cy="25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6840" y="5003165"/>
            <a:ext cx="11480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4165" y="4959350"/>
            <a:ext cx="72580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8415" y="4959350"/>
            <a:ext cx="149098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095" y="2069463"/>
            <a:ext cx="6438095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215" y="2880360"/>
            <a:ext cx="61137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3691801"/>
            <a:ext cx="5552380" cy="41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3098203"/>
            <a:ext cx="3142857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05" y="3879850"/>
            <a:ext cx="50673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3212865"/>
            <a:ext cx="3142857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765" y="3994785"/>
            <a:ext cx="51492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3355005"/>
            <a:ext cx="542857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3488454"/>
            <a:ext cx="533333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5518775"/>
            <a:ext cx="533333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137006"/>
            <a:ext cx="6723809" cy="36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939141"/>
            <a:ext cx="5057142" cy="41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2023-12-13T10:43:39Z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