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4425" y="2995295"/>
            <a:ext cx="99631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6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48927" y="4534618"/>
            <a:ext cx="2481470" cy="24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599" y="5152225"/>
            <a:ext cx="1065343" cy="2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9599" y="5769832"/>
            <a:ext cx="1377151" cy="24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6360" y="6381115"/>
            <a:ext cx="285178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4761" y="3326977"/>
            <a:ext cx="4095238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333" y="4213669"/>
            <a:ext cx="3352380" cy="4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3065" y="5076190"/>
            <a:ext cx="358775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7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1200675"/>
            <a:ext cx="4238095" cy="4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163015"/>
            <a:ext cx="4238095" cy="4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3125356"/>
            <a:ext cx="3980952" cy="4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2380" y="4087697"/>
            <a:ext cx="4933333" cy="4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9690" y="4888230"/>
            <a:ext cx="2872105" cy="153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105644"/>
            <a:ext cx="5152380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01129"/>
            <a:ext cx="3885714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906139"/>
            <a:ext cx="2314285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2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942" y="3278779"/>
            <a:ext cx="2443803" cy="34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3942" y="4689249"/>
            <a:ext cx="2825648" cy="33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098" y="6092772"/>
            <a:ext cx="2811763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05714" y="3223925"/>
            <a:ext cx="4704761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095" y="4149504"/>
            <a:ext cx="1790476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095" y="5027373"/>
            <a:ext cx="2247618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505368"/>
            <a:ext cx="4723809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2429238"/>
            <a:ext cx="1561904" cy="3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3315011"/>
            <a:ext cx="223809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2184521"/>
            <a:ext cx="3657142" cy="37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6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2526" y="3454250"/>
            <a:ext cx="3650722" cy="27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6591" y="4176092"/>
            <a:ext cx="1207093" cy="2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6591" y="4846373"/>
            <a:ext cx="1560389" cy="27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1605" y="5538470"/>
            <a:ext cx="37490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