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8795" y="2962275"/>
            <a:ext cx="111537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0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86205" y="3599180"/>
            <a:ext cx="445262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3190" y="4688840"/>
            <a:ext cx="392430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0810" y="5652135"/>
            <a:ext cx="747014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246755" y="5050790"/>
            <a:ext cx="441071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70045" y="6113780"/>
            <a:ext cx="315849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2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80504" y="6240557"/>
            <a:ext cx="216736" cy="2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3566" y="6233329"/>
            <a:ext cx="989763" cy="27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9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1529" y="4226857"/>
            <a:ext cx="246644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3259" y="4775428"/>
            <a:ext cx="283186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2440" y="5488940"/>
            <a:ext cx="174434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58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9466" y="3401074"/>
            <a:ext cx="203883" cy="24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9466" y="3796045"/>
            <a:ext cx="203883" cy="23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2905" y="4460875"/>
            <a:ext cx="102044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40450" y="6139542"/>
            <a:ext cx="315690" cy="28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34285" y="2850649"/>
            <a:ext cx="542857" cy="34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9047" y="2850649"/>
            <a:ext cx="533333" cy="34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1205" y="4006215"/>
            <a:ext cx="643255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8895" y="4100195"/>
            <a:ext cx="1033145" cy="15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2215" y="1219835"/>
            <a:ext cx="90233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070" y="1219835"/>
            <a:ext cx="978535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2215" y="2753360"/>
            <a:ext cx="1416050" cy="147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39047" y="3048558"/>
            <a:ext cx="295237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914850"/>
            <a:ext cx="10800000" cy="49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859280" y="3429000"/>
            <a:ext cx="447611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859280" y="4869180"/>
            <a:ext cx="551243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58265" y="2743835"/>
            <a:ext cx="382841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265" y="3933190"/>
            <a:ext cx="480314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061635"/>
            <a:ext cx="3609523" cy="38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874082"/>
            <a:ext cx="2752380" cy="38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0952" y="2883641"/>
            <a:ext cx="1895238" cy="37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