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3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9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0.png"/><Relationship Id="rId2" Type="http://schemas.openxmlformats.org/officeDocument/2006/relationships/tags" Target="../tags/tag10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95320" y="2962275"/>
            <a:ext cx="580072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2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28065" y="1030605"/>
            <a:ext cx="2178050" cy="96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353945"/>
            <a:ext cx="3029585" cy="104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3630930"/>
            <a:ext cx="2437765" cy="98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4888865"/>
            <a:ext cx="4637405" cy="83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8" grpId="0" bldLvl="0" animBg="1"/>
      <p:bldP spid="2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8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3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48571" y="1153082"/>
            <a:ext cx="3609523" cy="81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393950"/>
            <a:ext cx="2465705" cy="91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650110"/>
            <a:ext cx="2714285" cy="390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431622"/>
            <a:ext cx="1590476" cy="333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5175012"/>
            <a:ext cx="4523809" cy="400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390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387564" y="4586117"/>
            <a:ext cx="241773" cy="29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21549" y="4594184"/>
            <a:ext cx="249832" cy="29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79504" y="5078218"/>
            <a:ext cx="249832" cy="29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21549" y="5078218"/>
            <a:ext cx="249832" cy="29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96094" y="5755865"/>
            <a:ext cx="241773" cy="29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96094" y="6247966"/>
            <a:ext cx="241773" cy="29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2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0476" y="2583721"/>
            <a:ext cx="285714" cy="343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00952" y="2574184"/>
            <a:ext cx="285714" cy="352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0476" y="3155929"/>
            <a:ext cx="285714" cy="352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00952" y="3155929"/>
            <a:ext cx="285714" cy="343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96190" y="3957022"/>
            <a:ext cx="247619" cy="343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67619" y="4538767"/>
            <a:ext cx="295238" cy="343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2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43809" y="1076772"/>
            <a:ext cx="285714" cy="342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43809" y="1657784"/>
            <a:ext cx="285714" cy="342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86666" y="2457867"/>
            <a:ext cx="285715" cy="342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77142" y="3029354"/>
            <a:ext cx="295238" cy="352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96190" y="3838961"/>
            <a:ext cx="247619" cy="342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67619" y="4410449"/>
            <a:ext cx="295238" cy="352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2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343025" y="3203575"/>
            <a:ext cx="2783205" cy="104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271270" y="4653280"/>
            <a:ext cx="2783205" cy="104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white">
          <a:xfrm>
            <a:off x="5591810" y="3203575"/>
            <a:ext cx="3301365" cy="107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white">
          <a:xfrm>
            <a:off x="5663565" y="4437380"/>
            <a:ext cx="2783205" cy="104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5"/>
            </p:custDataLst>
          </p:nvPr>
        </p:nvSpPr>
        <p:spPr bwMode="white">
          <a:xfrm>
            <a:off x="5663565" y="5589270"/>
            <a:ext cx="2783205" cy="104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5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15645" y="2421255"/>
            <a:ext cx="2783205" cy="104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3"/>
            </p:custDataLst>
          </p:nvPr>
        </p:nvSpPr>
        <p:spPr bwMode="white">
          <a:xfrm>
            <a:off x="479425" y="3645535"/>
            <a:ext cx="2783205" cy="104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4"/>
            </p:custDataLst>
          </p:nvPr>
        </p:nvSpPr>
        <p:spPr bwMode="white">
          <a:xfrm>
            <a:off x="5015865" y="2548255"/>
            <a:ext cx="2783205" cy="104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5"/>
            </p:custDataLst>
          </p:nvPr>
        </p:nvSpPr>
        <p:spPr bwMode="white">
          <a:xfrm>
            <a:off x="5015865" y="3717290"/>
            <a:ext cx="2783205" cy="104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972000"/>
            <a:ext cx="10800000" cy="2929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933005"/>
            <a:ext cx="10800000" cy="2006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white">
          <a:xfrm>
            <a:off x="649605" y="2637155"/>
            <a:ext cx="2043430" cy="98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white">
          <a:xfrm>
            <a:off x="551180" y="4149090"/>
            <a:ext cx="2043430" cy="98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6"/>
            </p:custDataLst>
          </p:nvPr>
        </p:nvSpPr>
        <p:spPr bwMode="white">
          <a:xfrm>
            <a:off x="4439920" y="2565400"/>
            <a:ext cx="5966460" cy="1095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7"/>
            </p:custDataLst>
          </p:nvPr>
        </p:nvSpPr>
        <p:spPr bwMode="white">
          <a:xfrm>
            <a:off x="4439920" y="4077335"/>
            <a:ext cx="3413125" cy="98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8"/>
            </p:custDataLst>
          </p:nvPr>
        </p:nvSpPr>
        <p:spPr bwMode="white">
          <a:xfrm>
            <a:off x="4367530" y="5301615"/>
            <a:ext cx="3413125" cy="98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419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797050" y="3293110"/>
            <a:ext cx="1920875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487170" y="4293235"/>
            <a:ext cx="1920875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3"/>
            </p:custDataLst>
          </p:nvPr>
        </p:nvSpPr>
        <p:spPr bwMode="white">
          <a:xfrm>
            <a:off x="1343025" y="5085715"/>
            <a:ext cx="1920875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4"/>
            </p:custDataLst>
          </p:nvPr>
        </p:nvSpPr>
        <p:spPr bwMode="white">
          <a:xfrm>
            <a:off x="1343025" y="5949315"/>
            <a:ext cx="4256405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  <p:bldP spid="22" grpId="0" bldLvl="0" animBg="1"/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2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2023-12-13T10:19:59Z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