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6220" y="3052445"/>
            <a:ext cx="66389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2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629410"/>
            <a:ext cx="7451090" cy="5106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3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315" y="3862705"/>
            <a:ext cx="727392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9825" y="3789045"/>
            <a:ext cx="192278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7790" y="4664075"/>
            <a:ext cx="509143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24940" y="5474970"/>
            <a:ext cx="653478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671945" y="4664075"/>
            <a:ext cx="360235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4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2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2316269"/>
            <a:ext cx="523809" cy="38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1904" y="3460328"/>
            <a:ext cx="523809" cy="34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7619" y="3460328"/>
            <a:ext cx="514285" cy="34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6666" y="4585320"/>
            <a:ext cx="514285" cy="34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8571" y="5719845"/>
            <a:ext cx="523809" cy="34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84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5935" y="1443358"/>
            <a:ext cx="518397" cy="33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6940" y="2565191"/>
            <a:ext cx="282762" cy="33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1304" y="3866140"/>
            <a:ext cx="1866232" cy="47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0399" y="4497761"/>
            <a:ext cx="1903934" cy="46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30444" y="5129381"/>
            <a:ext cx="961392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80486" y="5742147"/>
            <a:ext cx="1856807" cy="46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136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790" y="3001645"/>
            <a:ext cx="730567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48740" y="3792220"/>
            <a:ext cx="739394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58265" y="4614545"/>
            <a:ext cx="787463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34465" y="5450205"/>
            <a:ext cx="540067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759825" y="2925445"/>
            <a:ext cx="138176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8832215" y="3792220"/>
            <a:ext cx="141795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9264015" y="4614545"/>
            <a:ext cx="87693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6" grpId="0" bldLvl="0" animBg="1"/>
      <p:bldP spid="24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0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0" y="2938720"/>
            <a:ext cx="8685714" cy="40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3750232"/>
            <a:ext cx="6304761" cy="41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2023-12-13T10:41:13Z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