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4170" y="2499995"/>
            <a:ext cx="8963025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822575"/>
            <a:ext cx="896937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365" y="3633470"/>
            <a:ext cx="74396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698500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150"/>
            <a:ext cx="10800000" cy="251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224761" y="4334849"/>
            <a:ext cx="514285" cy="35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567619" y="5222482"/>
            <a:ext cx="295237" cy="34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786666" y="6091025"/>
            <a:ext cx="780952" cy="35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3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3351" y="6148822"/>
            <a:ext cx="967945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362882"/>
            <a:ext cx="295238" cy="34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2306720"/>
            <a:ext cx="533333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2306720"/>
            <a:ext cx="285714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0000" y="3260091"/>
            <a:ext cx="533333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2857" y="3260091"/>
            <a:ext cx="523809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1904" y="4213463"/>
            <a:ext cx="514285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428" y="4213463"/>
            <a:ext cx="533334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714" y="2032292"/>
            <a:ext cx="847619" cy="4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380" y="2538558"/>
            <a:ext cx="2857142" cy="4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4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1219931"/>
            <a:ext cx="952380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476" y="1200859"/>
            <a:ext cx="1009523" cy="4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238" y="2211655"/>
            <a:ext cx="285714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3155700"/>
            <a:ext cx="295238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6190" y="4118816"/>
            <a:ext cx="247619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0476" y="4109280"/>
            <a:ext cx="285714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0000" y="5062861"/>
            <a:ext cx="295238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7619" y="5062861"/>
            <a:ext cx="285714" cy="34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701165"/>
            <a:ext cx="733171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