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2981325"/>
            <a:ext cx="73056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67445" y="1061720"/>
            <a:ext cx="1087755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428" y="3335191"/>
            <a:ext cx="523809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4983707"/>
            <a:ext cx="523809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761" y="4983707"/>
            <a:ext cx="533333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3809" y="4983707"/>
            <a:ext cx="561904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1277399"/>
            <a:ext cx="533334" cy="34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691967"/>
            <a:ext cx="8752380" cy="4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445635"/>
            <a:ext cx="54527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9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5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2214" y="2515042"/>
            <a:ext cx="1635905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2440" y="2979420"/>
            <a:ext cx="6127115" cy="319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8825" y="6257454"/>
            <a:ext cx="1611367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9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0545" y="955040"/>
            <a:ext cx="7621270" cy="35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046" y="4786695"/>
            <a:ext cx="2988800" cy="30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536565"/>
            <a:ext cx="429641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046" y="6257535"/>
            <a:ext cx="3624513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925" y="1276985"/>
            <a:ext cx="532638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29743"/>
            <a:ext cx="1876190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53995"/>
            <a:ext cx="82892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87714"/>
            <a:ext cx="4980952" cy="4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23420" y="5735544"/>
            <a:ext cx="6209463" cy="34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7661" y="5735544"/>
            <a:ext cx="939110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9612" y="6399848"/>
            <a:ext cx="1303420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772090"/>
            <a:ext cx="6076190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3534033"/>
            <a:ext cx="355238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4286452"/>
            <a:ext cx="3104761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5038871"/>
            <a:ext cx="6961904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6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13879" y="5796552"/>
            <a:ext cx="220809" cy="26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7272" y="5796552"/>
            <a:ext cx="426898" cy="26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350" y="5796552"/>
            <a:ext cx="434259" cy="26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5832" y="5796552"/>
            <a:ext cx="220809" cy="26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8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2023-12-13T11:24:05Z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