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2900045"/>
            <a:ext cx="48577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924810"/>
            <a:ext cx="7760335" cy="3642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110"/>
            <a:ext cx="6933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500755"/>
            <a:ext cx="6289040" cy="316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98"/>
            <a:ext cx="1390476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2945650"/>
            <a:ext cx="952380" cy="4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3565395"/>
            <a:ext cx="971428" cy="47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95" y="3574930"/>
            <a:ext cx="895238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0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1382442"/>
            <a:ext cx="514285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1372896"/>
            <a:ext cx="295237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095" y="2241506"/>
            <a:ext cx="485714" cy="33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2231961"/>
            <a:ext cx="285714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3940546"/>
            <a:ext cx="495238" cy="3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3969181"/>
            <a:ext cx="285714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191380"/>
            <a:ext cx="485714" cy="34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1181842"/>
            <a:ext cx="285715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9523" y="2021211"/>
            <a:ext cx="48571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2049825"/>
            <a:ext cx="285714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380" y="3060883"/>
            <a:ext cx="400001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8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629025"/>
            <a:ext cx="76485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564765"/>
            <a:ext cx="76104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