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0" r:id="rId8"/>
    <p:sldId id="338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0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9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91"/>
          <a:stretch>
            <a:fillRect/>
          </a:stretch>
        </p:blipFill>
        <p:spPr>
          <a:xfrm>
            <a:off x="3719830" y="2924810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2276475"/>
            <a:ext cx="21037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678815" y="3068955"/>
            <a:ext cx="21037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623570" y="3734435"/>
            <a:ext cx="21037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>
            <a:off x="3935730" y="2283460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white">
          <a:xfrm>
            <a:off x="4062730" y="3075940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white">
          <a:xfrm>
            <a:off x="4007485" y="3741420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8"/>
            </p:custDataLst>
          </p:nvPr>
        </p:nvSpPr>
        <p:spPr bwMode="white">
          <a:xfrm>
            <a:off x="7176135" y="2283460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9"/>
            </p:custDataLst>
          </p:nvPr>
        </p:nvSpPr>
        <p:spPr bwMode="white">
          <a:xfrm>
            <a:off x="7176135" y="299656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0"/>
            </p:custDataLst>
          </p:nvPr>
        </p:nvSpPr>
        <p:spPr bwMode="white">
          <a:xfrm>
            <a:off x="7176135" y="371665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4" name="矩形 43"/>
          <p:cNvSpPr/>
          <p:nvPr>
            <p:custDataLst>
              <p:tags r:id="rId2"/>
            </p:custDataLst>
          </p:nvPr>
        </p:nvSpPr>
        <p:spPr bwMode="white">
          <a:xfrm>
            <a:off x="767715" y="213296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479425" y="295084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3215640" y="225996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2927350" y="307784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6311900" y="234886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white">
          <a:xfrm>
            <a:off x="6024245" y="303974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8"/>
            </p:custDataLst>
          </p:nvPr>
        </p:nvSpPr>
        <p:spPr bwMode="white">
          <a:xfrm>
            <a:off x="6024245" y="378904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9"/>
            </p:custDataLst>
          </p:nvPr>
        </p:nvSpPr>
        <p:spPr bwMode="white">
          <a:xfrm>
            <a:off x="9048750" y="213296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0"/>
            </p:custDataLst>
          </p:nvPr>
        </p:nvSpPr>
        <p:spPr bwMode="white">
          <a:xfrm>
            <a:off x="8832215" y="2996565"/>
            <a:ext cx="2160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55611"/>
            <a:ext cx="3028571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3365145"/>
            <a:ext cx="1019047" cy="1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803730"/>
            <a:ext cx="1123809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333" y="3803730"/>
            <a:ext cx="1133333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060575"/>
            <a:ext cx="7622540" cy="218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628775"/>
            <a:ext cx="6334760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003661"/>
            <a:ext cx="7600000" cy="22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443072"/>
            <a:ext cx="1828571" cy="1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844274"/>
            <a:ext cx="7828571" cy="2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3274133"/>
            <a:ext cx="2342857" cy="2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3283685"/>
            <a:ext cx="5209524" cy="1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993632"/>
            <a:ext cx="1380952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394647"/>
            <a:ext cx="9714286" cy="2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833854"/>
            <a:ext cx="1228571" cy="1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234868"/>
            <a:ext cx="1323809" cy="2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654979"/>
            <a:ext cx="9952380" cy="21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4065542"/>
            <a:ext cx="4333333" cy="2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9523" y="4084638"/>
            <a:ext cx="5485714" cy="1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746019"/>
            <a:ext cx="1352380" cy="43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5238" y="1860688"/>
            <a:ext cx="6066666" cy="1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434036"/>
            <a:ext cx="980952" cy="43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112497"/>
            <a:ext cx="1085714" cy="1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476" y="3102941"/>
            <a:ext cx="8695238" cy="1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3513841"/>
            <a:ext cx="2171428" cy="21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5714" y="3523396"/>
            <a:ext cx="7400000" cy="1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067502"/>
            <a:ext cx="4542857" cy="4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315" y="2753360"/>
            <a:ext cx="127254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190" y="3420209"/>
            <a:ext cx="4752380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666" y="3829832"/>
            <a:ext cx="2657142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3809" y="3848884"/>
            <a:ext cx="1904761" cy="1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582852"/>
            <a:ext cx="1819047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2697232"/>
            <a:ext cx="7971428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15" y="3240405"/>
            <a:ext cx="100183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3926818"/>
            <a:ext cx="1828571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4285" y="3936349"/>
            <a:ext cx="7971428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333" y="4336680"/>
            <a:ext cx="2895238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48571" y="4355743"/>
            <a:ext cx="6857142" cy="1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610132"/>
            <a:ext cx="552380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428" y="1610132"/>
            <a:ext cx="590477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985" y="2162810"/>
            <a:ext cx="5334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095" y="2162810"/>
            <a:ext cx="44450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5065" y="2990850"/>
            <a:ext cx="4572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0000" y="2991166"/>
            <a:ext cx="542857" cy="4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7619" y="3810261"/>
            <a:ext cx="1600000" cy="5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86666" y="3810261"/>
            <a:ext cx="1914285" cy="5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0" grpId="0" bldLvl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6666" y="1325234"/>
            <a:ext cx="190476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4570" y="1094740"/>
            <a:ext cx="4197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2843187"/>
            <a:ext cx="266666" cy="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3501921"/>
            <a:ext cx="190476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714" y="3559202"/>
            <a:ext cx="190476" cy="1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68170" y="3911600"/>
            <a:ext cx="3378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26485" y="3921125"/>
            <a:ext cx="4286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27700" y="3911600"/>
            <a:ext cx="2971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3975" y="3877945"/>
            <a:ext cx="43815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2780665"/>
            <a:ext cx="285115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888480" y="2780665"/>
            <a:ext cx="310515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9408795" y="2780665"/>
            <a:ext cx="310515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4" grpId="0" bldLvl="0" animBg="1"/>
      <p:bldP spid="15" grpId="0" bldLvl="0" animBg="1"/>
      <p:bldP spid="16" grpId="0" bldLvl="0" animBg="1"/>
      <p:bldP spid="17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1315663"/>
            <a:ext cx="333333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1315663"/>
            <a:ext cx="447619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1315663"/>
            <a:ext cx="600000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5238" y="2146184"/>
            <a:ext cx="314285" cy="2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904" y="2146184"/>
            <a:ext cx="190476" cy="1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619" y="3349007"/>
            <a:ext cx="190476" cy="1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2380" y="1707536"/>
            <a:ext cx="257141" cy="1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904" y="2404863"/>
            <a:ext cx="247619" cy="2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2380" y="3293238"/>
            <a:ext cx="257141" cy="2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6470"/>
            <a:ext cx="10800000" cy="166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841955" y="4051069"/>
            <a:ext cx="285714" cy="2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841955" y="4940149"/>
            <a:ext cx="285714" cy="2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1564578"/>
            <a:ext cx="219047" cy="21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99935"/>
            <a:ext cx="10800000" cy="258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270527" y="3823828"/>
            <a:ext cx="257142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432431" y="4966983"/>
            <a:ext cx="257142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1354067"/>
            <a:ext cx="209523" cy="2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525"/>
            <a:ext cx="10800000" cy="309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971425" y="3273904"/>
            <a:ext cx="257142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2215" y="2030095"/>
            <a:ext cx="4419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8390" y="2030095"/>
            <a:ext cx="5429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605" y="2030095"/>
            <a:ext cx="3663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3270" y="2030095"/>
            <a:ext cx="4997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6015" y="2783205"/>
            <a:ext cx="57086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49190" y="2783205"/>
            <a:ext cx="5810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86595" y="2783205"/>
            <a:ext cx="5588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58095" y="2925992"/>
            <a:ext cx="314285" cy="2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2096770"/>
            <a:ext cx="13843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830" y="2106295"/>
            <a:ext cx="16967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305" y="2096770"/>
            <a:ext cx="130492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85" y="2802046"/>
            <a:ext cx="1619047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39047" y="2782983"/>
            <a:ext cx="1171428" cy="1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4285" y="3173774"/>
            <a:ext cx="1352380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91428" y="3145180"/>
            <a:ext cx="1352380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4285" y="3564565"/>
            <a:ext cx="1514285" cy="1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91428" y="3507377"/>
            <a:ext cx="923809" cy="1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10476" y="3812384"/>
            <a:ext cx="133333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00952" y="4174581"/>
            <a:ext cx="1600000" cy="1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2023-12-13T05:41:32Z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