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1" r:id="rId7"/>
    <p:sldId id="330" r:id="rId8"/>
    <p:sldId id="328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47620" y="2928620"/>
            <a:ext cx="70961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49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22705" y="4189095"/>
            <a:ext cx="3921125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8104" y="4753621"/>
            <a:ext cx="900865" cy="21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61623" y="5285513"/>
            <a:ext cx="2132264" cy="24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61623" y="5830378"/>
            <a:ext cx="1704515" cy="25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2390" y="6440170"/>
            <a:ext cx="4405630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96029"/>
            <a:ext cx="6952381" cy="362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83319"/>
            <a:ext cx="2295238" cy="31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94282"/>
            <a:ext cx="2742857" cy="362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52950"/>
            <a:ext cx="2342857" cy="362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521200"/>
            <a:ext cx="6353175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14638" y="3519989"/>
            <a:ext cx="1883243" cy="26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14329" y="3519989"/>
            <a:ext cx="1890961" cy="26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5511" y="4184010"/>
            <a:ext cx="4175552" cy="29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3230" y="4902080"/>
            <a:ext cx="2168817" cy="27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53230" y="5558380"/>
            <a:ext cx="1474178" cy="30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30020" y="6268720"/>
            <a:ext cx="431292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4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90883" y="3824744"/>
            <a:ext cx="6036695" cy="34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2385" y="4606069"/>
            <a:ext cx="3431384" cy="34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2385" y="5369223"/>
            <a:ext cx="2396522" cy="36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64005" y="6169025"/>
            <a:ext cx="574421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697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737618" y="4510590"/>
            <a:ext cx="5550648" cy="263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03156" y="5130022"/>
            <a:ext cx="1337848" cy="24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03156" y="5742333"/>
            <a:ext cx="1650962" cy="24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88745" y="6325870"/>
            <a:ext cx="376491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2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67240"/>
            <a:ext cx="3704761" cy="38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105342"/>
            <a:ext cx="3638095" cy="342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14873"/>
            <a:ext cx="1885714" cy="342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714879"/>
            <a:ext cx="2342857" cy="37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533934"/>
            <a:ext cx="3923809" cy="37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5353050"/>
            <a:ext cx="607123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2023-12-13T08:42:15Z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