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3" r:id="rId4"/>
    <p:sldId id="352" r:id="rId5"/>
    <p:sldId id="351" r:id="rId6"/>
    <p:sldId id="350" r:id="rId7"/>
    <p:sldId id="348" r:id="rId8"/>
    <p:sldId id="347" r:id="rId9"/>
    <p:sldId id="345" r:id="rId10"/>
    <p:sldId id="344" r:id="rId11"/>
    <p:sldId id="342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1" r:id="rId20"/>
    <p:sldId id="329" r:id="rId21"/>
    <p:sldId id="327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3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15.png"/><Relationship Id="rId2" Type="http://schemas.openxmlformats.org/officeDocument/2006/relationships/tags" Target="../tags/tag2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30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1.png"/><Relationship Id="rId2" Type="http://schemas.openxmlformats.org/officeDocument/2006/relationships/tags" Target="../tags/tag16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4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82"/>
          <a:stretch>
            <a:fillRect/>
          </a:stretch>
        </p:blipFill>
        <p:spPr>
          <a:xfrm>
            <a:off x="3359785" y="2780665"/>
            <a:ext cx="1080008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4022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653095"/>
            <a:ext cx="10800000" cy="2038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4966337" y="4786430"/>
            <a:ext cx="600000" cy="2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9337765" y="4786430"/>
            <a:ext cx="600000" cy="2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3423480" y="5805492"/>
            <a:ext cx="600000" cy="2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9909194" y="5805492"/>
            <a:ext cx="600000" cy="2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1572073"/>
            <a:ext cx="5476190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2857" y="1581598"/>
            <a:ext cx="4361904" cy="2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2048321"/>
            <a:ext cx="8647619" cy="2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5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666" y="1510873"/>
            <a:ext cx="8704761" cy="23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35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606550"/>
            <a:ext cx="7990840" cy="356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5285"/>
            <a:ext cx="10800000" cy="3508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10476" y="766406"/>
            <a:ext cx="466666" cy="1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1271641"/>
            <a:ext cx="466666" cy="1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1776876"/>
            <a:ext cx="190476" cy="1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3809" y="1776876"/>
            <a:ext cx="161904" cy="1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9047" y="2787345"/>
            <a:ext cx="190476" cy="20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0000" y="2787345"/>
            <a:ext cx="190476" cy="20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6666" y="3302112"/>
            <a:ext cx="200000" cy="1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6666" y="3807347"/>
            <a:ext cx="190476" cy="1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81904" y="3807347"/>
            <a:ext cx="200000" cy="1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05714" y="3807347"/>
            <a:ext cx="180952" cy="1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23795" y="4194175"/>
            <a:ext cx="5729605" cy="2556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2546161"/>
            <a:ext cx="9980952" cy="2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2956396"/>
            <a:ext cx="1828571" cy="21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2857" y="2975477"/>
            <a:ext cx="7961904" cy="1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2157321"/>
            <a:ext cx="9980952" cy="20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2577919"/>
            <a:ext cx="3257142" cy="22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4761" y="2597037"/>
            <a:ext cx="6590476" cy="19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4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127468"/>
            <a:ext cx="2761904" cy="21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6666" y="2137018"/>
            <a:ext cx="7019047" cy="1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2547639"/>
            <a:ext cx="2771428" cy="22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8571" y="2566737"/>
            <a:ext cx="6857142" cy="1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6500" y="1985010"/>
            <a:ext cx="39687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6825" y="1985010"/>
            <a:ext cx="6356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1765" y="2077085"/>
            <a:ext cx="67945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67340" y="2077085"/>
            <a:ext cx="68961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86025" y="2766060"/>
            <a:ext cx="35750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53025" y="2766060"/>
            <a:ext cx="39687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62565" y="2858135"/>
            <a:ext cx="7283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47940" y="3001010"/>
            <a:ext cx="39941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2106764"/>
            <a:ext cx="9980952" cy="2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545413"/>
            <a:ext cx="2314285" cy="1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0476" y="2545413"/>
            <a:ext cx="7504762" cy="1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85" y="2974525"/>
            <a:ext cx="9980952" cy="1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3375030"/>
            <a:ext cx="6495238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9523" y="3394102"/>
            <a:ext cx="3285714" cy="1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2076944"/>
            <a:ext cx="6266666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2553213"/>
            <a:ext cx="3019047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8571" y="2562738"/>
            <a:ext cx="2952380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62857" y="2344062"/>
            <a:ext cx="1723809" cy="4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2857" y="3173017"/>
            <a:ext cx="857142" cy="17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62857" y="3868577"/>
            <a:ext cx="514285" cy="17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224020" y="2204720"/>
            <a:ext cx="17316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4295775" y="2978150"/>
            <a:ext cx="9112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7752080" y="2204720"/>
            <a:ext cx="197866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7752080" y="2924810"/>
            <a:ext cx="197866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7607935" y="3717290"/>
            <a:ext cx="197866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8" grpId="0" animBg="1"/>
      <p:bldP spid="2" grpId="0" bldLvl="0" animBg="1"/>
      <p:bldP spid="2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27760" y="2348865"/>
            <a:ext cx="179006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1199515" y="3068955"/>
            <a:ext cx="179006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4367530" y="2277110"/>
            <a:ext cx="179387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4439285" y="2997200"/>
            <a:ext cx="179387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7536180" y="2204720"/>
            <a:ext cx="179387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white">
          <a:xfrm>
            <a:off x="7682865" y="3068955"/>
            <a:ext cx="179387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3809" y="1600648"/>
            <a:ext cx="257142" cy="2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348680"/>
            <a:ext cx="10800000" cy="370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984812" y="2491572"/>
            <a:ext cx="209523" cy="2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3794336" y="4339649"/>
            <a:ext cx="209523" cy="2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5756241" y="4339649"/>
            <a:ext cx="219047" cy="2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05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6190" y="1134096"/>
            <a:ext cx="219047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800000" cy="4310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4807400"/>
            <a:ext cx="10800000" cy="205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806373" y="5017216"/>
            <a:ext cx="533333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5368277" y="4998142"/>
            <a:ext cx="571428" cy="2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720658" y="5551293"/>
            <a:ext cx="323809" cy="1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4949230" y="5551293"/>
            <a:ext cx="323809" cy="1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1711135" y="6066297"/>
            <a:ext cx="190476" cy="1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5082563" y="6066297"/>
            <a:ext cx="333333" cy="1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4530182" y="6571763"/>
            <a:ext cx="809523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2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210235"/>
            <a:ext cx="190476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3333" y="1210235"/>
            <a:ext cx="314285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285" y="1210235"/>
            <a:ext cx="171428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428" y="1210235"/>
            <a:ext cx="190476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9523" y="2239411"/>
            <a:ext cx="200000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96190" y="2239411"/>
            <a:ext cx="190476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62857" y="2753999"/>
            <a:ext cx="190476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20000" y="2753999"/>
            <a:ext cx="190476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0"/>
          <a:stretch>
            <a:fillRect/>
          </a:stretch>
        </p:blipFill>
        <p:spPr>
          <a:xfrm>
            <a:off x="695325" y="3140895"/>
            <a:ext cx="10800080" cy="323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2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1592326"/>
            <a:ext cx="3266666" cy="2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107674"/>
            <a:ext cx="990476" cy="1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613479"/>
            <a:ext cx="1209523" cy="1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333" y="3100196"/>
            <a:ext cx="3971428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2023-12-13T05:57:05Z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