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29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90800" y="2981325"/>
            <a:ext cx="70104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3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577142" y="4186241"/>
            <a:ext cx="5504761" cy="37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15440" y="5063490"/>
            <a:ext cx="601916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77142" y="4201616"/>
            <a:ext cx="4371428" cy="37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5440" y="5049520"/>
            <a:ext cx="381571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5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51471" y="5541483"/>
            <a:ext cx="4848790" cy="30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7728" y="6294310"/>
            <a:ext cx="1444134" cy="35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09386" y="6338079"/>
            <a:ext cx="1111545" cy="31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43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807863" y="3694133"/>
            <a:ext cx="928939" cy="41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83339" y="3694133"/>
            <a:ext cx="928939" cy="41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94924" y="4513333"/>
            <a:ext cx="928939" cy="4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03877" y="6160266"/>
            <a:ext cx="409074" cy="35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8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62857" y="1248591"/>
            <a:ext cx="1504761" cy="43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2380" y="4024047"/>
            <a:ext cx="600000" cy="36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7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0000" y="2127665"/>
            <a:ext cx="533333" cy="34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62857" y="2127665"/>
            <a:ext cx="561904" cy="34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815238" y="3963808"/>
            <a:ext cx="3857142" cy="37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8095" y="3192179"/>
            <a:ext cx="3895237" cy="36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2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7619" y="3108164"/>
            <a:ext cx="3009523" cy="36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8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8095" y="2725535"/>
            <a:ext cx="4152380" cy="37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0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77142" y="3116993"/>
            <a:ext cx="3885714" cy="36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5440" y="4070350"/>
            <a:ext cx="5237480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2023-12-13T09:18:27Z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