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2645" y="3004820"/>
            <a:ext cx="105060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655820" y="1268730"/>
            <a:ext cx="417258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960235" y="2780665"/>
            <a:ext cx="417258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4149090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white">
          <a:xfrm>
            <a:off x="623570" y="5013325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white">
          <a:xfrm>
            <a:off x="551815" y="6021070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5"/>
            </p:custDataLst>
          </p:nvPr>
        </p:nvSpPr>
        <p:spPr bwMode="white">
          <a:xfrm>
            <a:off x="4079875" y="4076700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6"/>
            </p:custDataLst>
          </p:nvPr>
        </p:nvSpPr>
        <p:spPr bwMode="white">
          <a:xfrm>
            <a:off x="4368165" y="5013325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7"/>
            </p:custDataLst>
          </p:nvPr>
        </p:nvSpPr>
        <p:spPr bwMode="white">
          <a:xfrm>
            <a:off x="4439920" y="5949950"/>
            <a:ext cx="3237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white">
          <a:xfrm>
            <a:off x="623570" y="2636520"/>
            <a:ext cx="324485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79425" y="3933190"/>
            <a:ext cx="324485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479425" y="5373370"/>
            <a:ext cx="324485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5015865" y="2708910"/>
            <a:ext cx="504507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4944110" y="3933190"/>
            <a:ext cx="504507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4872355" y="5373370"/>
            <a:ext cx="504507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670" y="2493010"/>
            <a:ext cx="351536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263525" y="3789045"/>
            <a:ext cx="351536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4862830" y="2420620"/>
            <a:ext cx="529082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4799965" y="3789045"/>
            <a:ext cx="529082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4872355" y="5085080"/>
            <a:ext cx="529082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0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1271905" y="5059680"/>
            <a:ext cx="529082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343660" y="5949315"/>
            <a:ext cx="529082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white">
          <a:xfrm>
            <a:off x="1055370" y="2996565"/>
            <a:ext cx="529082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271905" y="4364990"/>
            <a:ext cx="529082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5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65960" y="4852670"/>
            <a:ext cx="40513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65960" y="5810250"/>
            <a:ext cx="412940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24245" y="4796790"/>
            <a:ext cx="412940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2780665"/>
            <a:ext cx="417258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415415" y="4149090"/>
            <a:ext cx="417258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95650" y="4465955"/>
            <a:ext cx="60833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2425" y="5779135"/>
            <a:ext cx="64833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