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52850" y="2957195"/>
            <a:ext cx="46863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4757" y="5493951"/>
            <a:ext cx="8668732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7175" y="6275705"/>
            <a:ext cx="36188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0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441" y="3442400"/>
            <a:ext cx="19820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7102" y="3442400"/>
            <a:ext cx="709700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4567" y="3442400"/>
            <a:ext cx="191811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0835" y="3442400"/>
            <a:ext cx="709700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441" y="4133600"/>
            <a:ext cx="191811" cy="2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7102" y="4133600"/>
            <a:ext cx="716094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8173" y="4133600"/>
            <a:ext cx="198204" cy="2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0835" y="4133600"/>
            <a:ext cx="716094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4441" y="4831200"/>
            <a:ext cx="19820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7102" y="4831200"/>
            <a:ext cx="709700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8173" y="4831200"/>
            <a:ext cx="19820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0835" y="4831200"/>
            <a:ext cx="709700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4441" y="5522400"/>
            <a:ext cx="191811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37102" y="5516000"/>
            <a:ext cx="709700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98173" y="5522400"/>
            <a:ext cx="191811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50835" y="5516000"/>
            <a:ext cx="716094" cy="2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4441" y="6213600"/>
            <a:ext cx="191811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37102" y="6213600"/>
            <a:ext cx="716094" cy="2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7315" y="3136900"/>
            <a:ext cx="54483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6666" y="4005188"/>
            <a:ext cx="647619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888480" y="3068955"/>
            <a:ext cx="31356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3155315"/>
            <a:ext cx="631380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013200"/>
            <a:ext cx="87776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047" y="4909613"/>
            <a:ext cx="8704761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095" y="5777223"/>
            <a:ext cx="6714285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752080" y="3140710"/>
            <a:ext cx="24733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  <p:bldP spid="14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337"/>
            <a:ext cx="5000000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43458"/>
            <a:ext cx="3419047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1933934"/>
            <a:ext cx="2923809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00627"/>
            <a:ext cx="3647619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09975"/>
            <a:ext cx="8809990" cy="160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2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8756" y="2871000"/>
            <a:ext cx="4660443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1765" y="3672000"/>
            <a:ext cx="3193933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7554" y="3663000"/>
            <a:ext cx="2762077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1765" y="4473000"/>
            <a:ext cx="340986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070" y="5238115"/>
            <a:ext cx="8096885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6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1663" y="4512223"/>
            <a:ext cx="1205062" cy="26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470" y="4512223"/>
            <a:ext cx="1205062" cy="26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1605" y="5133340"/>
            <a:ext cx="416306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1663" y="5775568"/>
            <a:ext cx="2388733" cy="25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210" y="6403975"/>
            <a:ext cx="54635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