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11.png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2971800"/>
            <a:ext cx="64579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0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1276874"/>
            <a:ext cx="400000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1248292"/>
            <a:ext cx="466666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2201024"/>
            <a:ext cx="552380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523" y="3029900"/>
            <a:ext cx="561904" cy="4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142" y="3068009"/>
            <a:ext cx="523809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4039796"/>
            <a:ext cx="561904" cy="34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9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933190"/>
            <a:ext cx="710374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1229499"/>
            <a:ext cx="533334" cy="41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3222737"/>
            <a:ext cx="742857" cy="35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306212"/>
            <a:ext cx="504761" cy="35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619" y="1296663"/>
            <a:ext cx="400000" cy="34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134764"/>
            <a:ext cx="1352380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4431700"/>
            <a:ext cx="914285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4412638"/>
            <a:ext cx="961904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5041674"/>
            <a:ext cx="971428" cy="4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333" y="5060736"/>
            <a:ext cx="895238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3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772920"/>
            <a:ext cx="4924425" cy="487172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490" y="5677350"/>
            <a:ext cx="10800000" cy="107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888394" y="6021175"/>
            <a:ext cx="3066666" cy="47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9337040" cy="408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49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413760"/>
            <a:ext cx="3269615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