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7045" y="3019425"/>
            <a:ext cx="8677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2471420"/>
            <a:ext cx="625665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759835"/>
            <a:ext cx="208089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5148580"/>
            <a:ext cx="625665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98895" y="3954145"/>
            <a:ext cx="488950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1295" y="3954145"/>
            <a:ext cx="56451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8975" y="3954145"/>
            <a:ext cx="50736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54325" y="5574665"/>
            <a:ext cx="50736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4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2975" y="1294130"/>
            <a:ext cx="3244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555" y="1294130"/>
            <a:ext cx="3244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9120" y="1294130"/>
            <a:ext cx="3359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3700" y="1294130"/>
            <a:ext cx="3359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7350" y="2483485"/>
            <a:ext cx="35179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30670" y="2483485"/>
            <a:ext cx="3257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94154" y="2686702"/>
            <a:ext cx="391845" cy="25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91734" y="3876495"/>
            <a:ext cx="384848" cy="25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53276" y="3876495"/>
            <a:ext cx="216914" cy="25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81593" y="5066289"/>
            <a:ext cx="671734" cy="32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43740" y="5059290"/>
            <a:ext cx="727712" cy="33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55038" y="5577200"/>
            <a:ext cx="727712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5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30384" y="3446604"/>
            <a:ext cx="2760372" cy="7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304" y="4653104"/>
            <a:ext cx="2760372" cy="7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982980" y="5725795"/>
            <a:ext cx="276034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5375910" y="3285490"/>
            <a:ext cx="387350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5375910" y="4502785"/>
            <a:ext cx="387350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5447665" y="5661660"/>
            <a:ext cx="387350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794000"/>
            <a:ext cx="340550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77059"/>
            <a:ext cx="1590476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493003"/>
            <a:ext cx="923809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60010" y="2708910"/>
            <a:ext cx="355092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5087620" y="4149090"/>
            <a:ext cx="355092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160010" y="5301615"/>
            <a:ext cx="355092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3" grpId="0" animBg="1"/>
      <p:bldP spid="2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2765870"/>
            <a:ext cx="3619047" cy="79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48605" y="2486025"/>
            <a:ext cx="447611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073106"/>
            <a:ext cx="181904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48571" y="4073106"/>
            <a:ext cx="1790475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48571" y="4950957"/>
            <a:ext cx="885714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339" y="4906226"/>
            <a:ext cx="181904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4" grpId="0" animBg="1"/>
      <p:bldP spid="15" grpId="0" animBg="1"/>
      <p:bldP spid="17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5714" y="4898540"/>
            <a:ext cx="3819047" cy="8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440" y="6165850"/>
            <a:ext cx="36061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6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225" y="3256280"/>
            <a:ext cx="625665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982980" y="4448810"/>
            <a:ext cx="625665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911225" y="5301615"/>
            <a:ext cx="62566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911225" y="6021705"/>
            <a:ext cx="62566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80859" y="4973280"/>
            <a:ext cx="237811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3348" y="4973280"/>
            <a:ext cx="230139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0859" y="6148320"/>
            <a:ext cx="230139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83348" y="6140640"/>
            <a:ext cx="237811" cy="28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