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36"/>
          <a:stretch>
            <a:fillRect/>
          </a:stretch>
        </p:blipFill>
        <p:spPr>
          <a:xfrm>
            <a:off x="3288030" y="2924810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2330450"/>
            <a:ext cx="17716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911860" y="2996565"/>
            <a:ext cx="17716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720090" y="3717925"/>
            <a:ext cx="17716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4295775" y="2276475"/>
            <a:ext cx="17716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4295775" y="2996565"/>
            <a:ext cx="17716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8400415" y="2204720"/>
            <a:ext cx="21564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white">
          <a:xfrm>
            <a:off x="8256270" y="2996565"/>
            <a:ext cx="21564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9"/>
            </p:custDataLst>
          </p:nvPr>
        </p:nvSpPr>
        <p:spPr bwMode="white">
          <a:xfrm>
            <a:off x="8184515" y="3860800"/>
            <a:ext cx="21564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07343"/>
            <a:ext cx="1504761" cy="43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1907343"/>
            <a:ext cx="1761904" cy="43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1907343"/>
            <a:ext cx="1019047" cy="43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670" y="2562860"/>
            <a:ext cx="15157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4079875" y="2562860"/>
            <a:ext cx="17621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4008120" y="3284855"/>
            <a:ext cx="17621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7896225" y="2564765"/>
            <a:ext cx="10896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440" y="2335530"/>
            <a:ext cx="14662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705" y="2335530"/>
            <a:ext cx="15062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2996565"/>
            <a:ext cx="14662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4079875" y="2962275"/>
            <a:ext cx="15062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7608570" y="2335530"/>
            <a:ext cx="15062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7444740" y="2962275"/>
            <a:ext cx="15062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340" y="4202430"/>
            <a:ext cx="22618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11900" y="4076700"/>
            <a:ext cx="23018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384290" y="4725035"/>
            <a:ext cx="23018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438900" y="5516880"/>
            <a:ext cx="23018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860040"/>
            <a:ext cx="998093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536744"/>
            <a:ext cx="3257142" cy="2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285" y="3555812"/>
            <a:ext cx="6590477" cy="1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367426"/>
            <a:ext cx="2495238" cy="43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482118"/>
            <a:ext cx="7266666" cy="1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036465"/>
            <a:ext cx="3019047" cy="2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4761" y="3055581"/>
            <a:ext cx="6590476" cy="1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326469"/>
            <a:ext cx="9733333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3032125"/>
            <a:ext cx="15970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719092"/>
            <a:ext cx="9942856" cy="1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138787"/>
            <a:ext cx="2057142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9523" y="4148325"/>
            <a:ext cx="7676190" cy="1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527300"/>
            <a:ext cx="97142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224191"/>
            <a:ext cx="1742857" cy="43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911301"/>
            <a:ext cx="9952380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331201"/>
            <a:ext cx="3733333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142" y="4350287"/>
            <a:ext cx="6038095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382711"/>
            <a:ext cx="2666666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710" y="2768600"/>
            <a:ext cx="84715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3500755"/>
            <a:ext cx="805688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3955415"/>
            <a:ext cx="863473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317192"/>
            <a:ext cx="9714285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3013710"/>
            <a:ext cx="12141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700545"/>
            <a:ext cx="1323809" cy="2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3700545"/>
            <a:ext cx="8457142" cy="1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120322"/>
            <a:ext cx="3609523" cy="2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142" y="4139402"/>
            <a:ext cx="6028571" cy="1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45300" y="1541145"/>
            <a:ext cx="30353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025" y="1570355"/>
            <a:ext cx="3028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2603233"/>
            <a:ext cx="180952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0952" y="2603233"/>
            <a:ext cx="190476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3375922"/>
            <a:ext cx="314285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0476" y="3375922"/>
            <a:ext cx="323809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1238715"/>
            <a:ext cx="1723809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000" y="1790700"/>
            <a:ext cx="3225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915" y="2588260"/>
            <a:ext cx="4146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0255" y="2588895"/>
            <a:ext cx="4457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720" y="4258310"/>
            <a:ext cx="276225" cy="14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4149090"/>
            <a:ext cx="34607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44770" y="4149090"/>
            <a:ext cx="2451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1344093"/>
            <a:ext cx="466666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1344093"/>
            <a:ext cx="333333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126443"/>
            <a:ext cx="333333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14" y="2908793"/>
            <a:ext cx="333333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7495" y="4250690"/>
            <a:ext cx="4476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5780" y="4250055"/>
            <a:ext cx="3689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621115"/>
            <a:ext cx="247619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2222502"/>
            <a:ext cx="285714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904" y="3024350"/>
            <a:ext cx="247619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809" y="3788016"/>
            <a:ext cx="285714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2380" y="4589864"/>
            <a:ext cx="257141" cy="1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735444"/>
            <a:ext cx="219047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1077094"/>
            <a:ext cx="219047" cy="2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2491089"/>
            <a:ext cx="209523" cy="2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734180"/>
            <a:ext cx="25714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3144215"/>
            <a:ext cx="247619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8545" y="2077085"/>
            <a:ext cx="5092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040" y="2077085"/>
            <a:ext cx="8674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2229350"/>
            <a:ext cx="161904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5238" y="2229350"/>
            <a:ext cx="190476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4265" y="2867660"/>
            <a:ext cx="4584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8210" y="2867660"/>
            <a:ext cx="5092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8095" y="3019956"/>
            <a:ext cx="314284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4761" y="3019956"/>
            <a:ext cx="190476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10" grpId="0" bldLvl="0" animBg="1"/>
      <p:bldP spid="11" grpId="0" bldLvl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