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7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5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57"/>
          <a:stretch>
            <a:fillRect/>
          </a:stretch>
        </p:blipFill>
        <p:spPr>
          <a:xfrm>
            <a:off x="3648075" y="3284855"/>
            <a:ext cx="1080008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3607292"/>
            <a:ext cx="3790476" cy="2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4046507"/>
            <a:ext cx="723809" cy="2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556375"/>
            <a:ext cx="6457142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004963"/>
            <a:ext cx="1352380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415374"/>
            <a:ext cx="6695238" cy="2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3854417"/>
            <a:ext cx="2066666" cy="2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3863962"/>
            <a:ext cx="4380952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029869"/>
            <a:ext cx="2304761" cy="1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6190" y="2029869"/>
            <a:ext cx="4866666" cy="1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190" y="2458735"/>
            <a:ext cx="1104761" cy="18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2878071"/>
            <a:ext cx="7666666" cy="2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666" y="3316468"/>
            <a:ext cx="2733333" cy="2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05714" y="3335528"/>
            <a:ext cx="4657142" cy="1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972353"/>
            <a:ext cx="5790476" cy="1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410603"/>
            <a:ext cx="1104761" cy="1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839326"/>
            <a:ext cx="6000000" cy="1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248994"/>
            <a:ext cx="2666666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2380" y="3268049"/>
            <a:ext cx="3190476" cy="1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505639"/>
            <a:ext cx="9780952" cy="1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190" y="2934296"/>
            <a:ext cx="2057142" cy="1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190" y="3353428"/>
            <a:ext cx="1247619" cy="2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3801136"/>
            <a:ext cx="1114285" cy="1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0476" y="3801136"/>
            <a:ext cx="8704761" cy="1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6666" y="4210742"/>
            <a:ext cx="1904761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3333" y="4229793"/>
            <a:ext cx="7961904" cy="1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480921"/>
            <a:ext cx="3028571" cy="1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0952" y="2471370"/>
            <a:ext cx="3666666" cy="1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910677"/>
            <a:ext cx="1342857" cy="1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321332"/>
            <a:ext cx="7104761" cy="2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3760638"/>
            <a:ext cx="2733333" cy="21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2857" y="3779739"/>
            <a:ext cx="4104761" cy="1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107999"/>
            <a:ext cx="2095238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0000" y="2117545"/>
            <a:ext cx="6304761" cy="1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2547125"/>
            <a:ext cx="4133333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000" y="2556671"/>
            <a:ext cx="4104761" cy="1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8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1592470"/>
            <a:ext cx="6028571" cy="1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022026"/>
            <a:ext cx="6028571" cy="1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2451583"/>
            <a:ext cx="6028571" cy="2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2871594"/>
            <a:ext cx="3495238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4285" y="2890685"/>
            <a:ext cx="2228571" cy="1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4089682"/>
            <a:ext cx="2523809" cy="1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666" y="4089682"/>
            <a:ext cx="7028571" cy="1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4528255"/>
            <a:ext cx="1228571" cy="17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4947759"/>
            <a:ext cx="9952380" cy="2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5367264"/>
            <a:ext cx="2647619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81904" y="5386332"/>
            <a:ext cx="7133333" cy="1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1583220"/>
            <a:ext cx="571428" cy="2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2108487"/>
            <a:ext cx="809523" cy="2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5238" y="3111270"/>
            <a:ext cx="447619" cy="1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2380" y="3111270"/>
            <a:ext cx="238095" cy="1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91428" y="3588786"/>
            <a:ext cx="485714" cy="2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7619" y="3588786"/>
            <a:ext cx="342857" cy="2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0476" y="1630569"/>
            <a:ext cx="457142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000" y="1630569"/>
            <a:ext cx="466666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1428" y="2126882"/>
            <a:ext cx="609523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000" y="2126882"/>
            <a:ext cx="447619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809" y="2126882"/>
            <a:ext cx="438095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0952" y="2632740"/>
            <a:ext cx="171428" cy="1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6190" y="2632740"/>
            <a:ext cx="161904" cy="1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05714" y="3625366"/>
            <a:ext cx="609524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77142" y="4131224"/>
            <a:ext cx="600000" cy="1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29523" y="4627537"/>
            <a:ext cx="190476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1668951"/>
            <a:ext cx="476190" cy="2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2652320"/>
            <a:ext cx="885714" cy="2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5714" y="2652320"/>
            <a:ext cx="885714" cy="2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5238" y="3702520"/>
            <a:ext cx="600000" cy="2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649479"/>
            <a:ext cx="247619" cy="1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809" y="2126577"/>
            <a:ext cx="285714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2380" y="2641843"/>
            <a:ext cx="257141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3809" y="3128483"/>
            <a:ext cx="285714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1904" y="3643749"/>
            <a:ext cx="247619" cy="1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809" y="1642664"/>
            <a:ext cx="219047" cy="21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492190"/>
            <a:ext cx="10800000" cy="392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721946" y="3140504"/>
            <a:ext cx="209523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464803" y="4132043"/>
            <a:ext cx="219047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988613" y="5114048"/>
            <a:ext cx="247619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6190" y="1630395"/>
            <a:ext cx="257142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3147060"/>
            <a:ext cx="374967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3147091"/>
            <a:ext cx="2914285" cy="2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4761" y="3633625"/>
            <a:ext cx="990476" cy="17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0952" y="3624085"/>
            <a:ext cx="2685714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24761" y="4081999"/>
            <a:ext cx="1257142" cy="2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619" y="4539913"/>
            <a:ext cx="2704761" cy="2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9047" y="3679583"/>
            <a:ext cx="2428571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927460"/>
            <a:ext cx="1400000" cy="1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8095" y="3927460"/>
            <a:ext cx="1504761" cy="1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0952" y="4156270"/>
            <a:ext cx="2066666" cy="1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375546"/>
            <a:ext cx="2323809" cy="1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0952" y="4604356"/>
            <a:ext cx="1247619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9523" y="4852233"/>
            <a:ext cx="1228571" cy="16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9523" y="5290785"/>
            <a:ext cx="1228571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2023-12-13T05:02:19Z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