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4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tags" Target="../tags/tag13.xml"/><Relationship Id="rId3" Type="http://schemas.openxmlformats.org/officeDocument/2006/relationships/image" Target="../media/image14.png"/><Relationship Id="rId2" Type="http://schemas.openxmlformats.org/officeDocument/2006/relationships/tags" Target="../tags/tag12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tags" Target="../tags/tag3.xml"/><Relationship Id="rId3" Type="http://schemas.openxmlformats.org/officeDocument/2006/relationships/image" Target="../media/image8.png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tags" Target="../tags/tag5.xml"/><Relationship Id="rId3" Type="http://schemas.openxmlformats.org/officeDocument/2006/relationships/image" Target="../media/image11.png"/><Relationship Id="rId2" Type="http://schemas.openxmlformats.org/officeDocument/2006/relationships/tags" Target="../tags/tag4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tags" Target="../tags/tag7.xml"/><Relationship Id="rId3" Type="http://schemas.openxmlformats.org/officeDocument/2006/relationships/image" Target="../media/image14.png"/><Relationship Id="rId2" Type="http://schemas.openxmlformats.org/officeDocument/2006/relationships/tags" Target="../tags/tag6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tags" Target="../tags/tag9.xml"/><Relationship Id="rId3" Type="http://schemas.openxmlformats.org/officeDocument/2006/relationships/image" Target="../media/image8.png"/><Relationship Id="rId2" Type="http://schemas.openxmlformats.org/officeDocument/2006/relationships/tags" Target="../tags/tag8.xml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tags" Target="../tags/tag11.xml"/><Relationship Id="rId3" Type="http://schemas.openxmlformats.org/officeDocument/2006/relationships/image" Target="../media/image11.png"/><Relationship Id="rId2" Type="http://schemas.openxmlformats.org/officeDocument/2006/relationships/tags" Target="../tags/tag10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681220" y="3033395"/>
            <a:ext cx="2828925" cy="7905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3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72380" y="1191415"/>
            <a:ext cx="5171428" cy="362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24761" y="2059539"/>
            <a:ext cx="1790476" cy="324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24761" y="2870423"/>
            <a:ext cx="2238095" cy="381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72380" y="3786246"/>
            <a:ext cx="4714285" cy="362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24761" y="4654370"/>
            <a:ext cx="1790476" cy="314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24761" y="5474794"/>
            <a:ext cx="2238095" cy="372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112125" y="1125220"/>
            <a:ext cx="2847975" cy="25717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8399780" y="4005580"/>
            <a:ext cx="2362200" cy="2571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48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67790" y="3013075"/>
            <a:ext cx="5758180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187565" y="3032760"/>
            <a:ext cx="2941955" cy="46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96190" y="3871916"/>
            <a:ext cx="628571" cy="381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0557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329755" y="4689535"/>
            <a:ext cx="1437281" cy="273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938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96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109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96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20000" y="3002704"/>
            <a:ext cx="542857" cy="352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10476" y="3002704"/>
            <a:ext cx="285715" cy="352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67619" y="3908418"/>
            <a:ext cx="247619" cy="343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20000" y="4804598"/>
            <a:ext cx="552380" cy="343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10476" y="4804598"/>
            <a:ext cx="285715" cy="352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167619" y="5710311"/>
            <a:ext cx="247619" cy="343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759825" y="2109470"/>
            <a:ext cx="2677160" cy="56705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9960" y="4581525"/>
            <a:ext cx="2071370" cy="1932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68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34285" y="1210458"/>
            <a:ext cx="523809" cy="352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91428" y="1210458"/>
            <a:ext cx="533333" cy="352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00952" y="2116599"/>
            <a:ext cx="257142" cy="343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81904" y="3013202"/>
            <a:ext cx="523809" cy="352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43809" y="3013202"/>
            <a:ext cx="285715" cy="352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481904" y="3919343"/>
            <a:ext cx="285714" cy="343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799965" y="4077335"/>
            <a:ext cx="3157220" cy="16637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8399780" y="4293235"/>
            <a:ext cx="2719705" cy="1366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60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81904" y="1248438"/>
            <a:ext cx="523809" cy="343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43809" y="1248438"/>
            <a:ext cx="285715" cy="343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81904" y="2144480"/>
            <a:ext cx="295238" cy="352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81904" y="3050054"/>
            <a:ext cx="285714" cy="343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10476" y="3050054"/>
            <a:ext cx="285714" cy="343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481904" y="3955629"/>
            <a:ext cx="295238" cy="343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871720" y="4077335"/>
            <a:ext cx="2847975" cy="25717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8256270" y="4149090"/>
            <a:ext cx="2362200" cy="2571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96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80211" y="2092514"/>
            <a:ext cx="5035118" cy="351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45192" y="2935215"/>
            <a:ext cx="1740077" cy="305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45192" y="3713093"/>
            <a:ext cx="2184352" cy="361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80211" y="4602096"/>
            <a:ext cx="5035118" cy="351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45192" y="5454057"/>
            <a:ext cx="1740077" cy="305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45192" y="6250456"/>
            <a:ext cx="2184352" cy="351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472170" y="1964690"/>
            <a:ext cx="2677160" cy="56705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52305" y="4436745"/>
            <a:ext cx="2071370" cy="1932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4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72380" y="1381794"/>
            <a:ext cx="5619047" cy="362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24761" y="2249033"/>
            <a:ext cx="1790476" cy="314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24761" y="3068621"/>
            <a:ext cx="2238095" cy="371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72380" y="3973980"/>
            <a:ext cx="5171428" cy="362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24761" y="4841219"/>
            <a:ext cx="1790476" cy="324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24761" y="5660807"/>
            <a:ext cx="2238095" cy="371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256270" y="1412875"/>
            <a:ext cx="3157220" cy="16637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8399780" y="4293235"/>
            <a:ext cx="2719705" cy="1366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COMMONDATA" val="eyJoZGlkIjoiMGI4MTk1OTY3ODM4ZTg3ZDU5ZmNiYWExM2RhNTY4NDAifQ=="/>
  <p:tag name="commondata" val="eyJoZGlkIjoiMWU5NTkzNjQ2NzQyNDFkNzhmODUwZGZiNTQ0ZGRhZj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2023-12-13T08:44:21Z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