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6" r:id="rId4"/>
    <p:sldId id="344" r:id="rId5"/>
    <p:sldId id="342" r:id="rId6"/>
    <p:sldId id="340" r:id="rId7"/>
    <p:sldId id="339" r:id="rId8"/>
    <p:sldId id="337" r:id="rId9"/>
    <p:sldId id="336" r:id="rId10"/>
    <p:sldId id="335" r:id="rId11"/>
    <p:sldId id="334" r:id="rId12"/>
    <p:sldId id="333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36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7.png"/><Relationship Id="rId2" Type="http://schemas.openxmlformats.org/officeDocument/2006/relationships/tags" Target="../tags/tag1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9.png"/><Relationship Id="rId2" Type="http://schemas.openxmlformats.org/officeDocument/2006/relationships/tags" Target="../tags/tag16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1.xml"/><Relationship Id="rId3" Type="http://schemas.openxmlformats.org/officeDocument/2006/relationships/image" Target="../media/image12.png"/><Relationship Id="rId2" Type="http://schemas.openxmlformats.org/officeDocument/2006/relationships/tags" Target="../tags/tag20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81"/>
          <a:stretch>
            <a:fillRect/>
          </a:stretch>
        </p:blipFill>
        <p:spPr>
          <a:xfrm>
            <a:off x="3432175" y="3064510"/>
            <a:ext cx="10800080" cy="72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4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05714" y="2363218"/>
            <a:ext cx="1238095" cy="4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951855" y="2348865"/>
            <a:ext cx="263080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0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000" y="3440174"/>
            <a:ext cx="2552380" cy="43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43809" y="3440174"/>
            <a:ext cx="2542857" cy="43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3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428" y="3119331"/>
            <a:ext cx="1590476" cy="429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43809" y="3233855"/>
            <a:ext cx="7980953" cy="190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3825564"/>
            <a:ext cx="1123809" cy="439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380" y="4522254"/>
            <a:ext cx="9952380" cy="20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2857" y="4942177"/>
            <a:ext cx="2533333" cy="21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81904" y="4961264"/>
            <a:ext cx="7142858" cy="190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2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2458214"/>
            <a:ext cx="1104761" cy="19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67619" y="2343890"/>
            <a:ext cx="8647619" cy="42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990" y="3048635"/>
            <a:ext cx="126682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857" y="3725307"/>
            <a:ext cx="9952380" cy="2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3333" y="4163550"/>
            <a:ext cx="3495238" cy="2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00952" y="4182604"/>
            <a:ext cx="6314285" cy="19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6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285" y="1832471"/>
            <a:ext cx="9971428" cy="439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285" y="2520848"/>
            <a:ext cx="9971428" cy="210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333" y="2951084"/>
            <a:ext cx="2295238" cy="229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05714" y="2970206"/>
            <a:ext cx="7400000" cy="19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5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2307925"/>
            <a:ext cx="9952380" cy="43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809" y="3004515"/>
            <a:ext cx="9971428" cy="43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3710648"/>
            <a:ext cx="3523809" cy="43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00952" y="3825156"/>
            <a:ext cx="6314285" cy="190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3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285" y="3213881"/>
            <a:ext cx="9971428" cy="43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809" y="3910295"/>
            <a:ext cx="2066666" cy="43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2380" y="4034314"/>
            <a:ext cx="7733333" cy="190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3333" y="4587630"/>
            <a:ext cx="5171428" cy="21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48571" y="4597170"/>
            <a:ext cx="4657142" cy="200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9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37260" y="2488565"/>
            <a:ext cx="1006856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3465" y="3140710"/>
            <a:ext cx="994283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3465" y="4577080"/>
            <a:ext cx="1036320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1860" y="3783965"/>
            <a:ext cx="1017460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2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285" y="2858720"/>
            <a:ext cx="9971428" cy="43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285" y="3563858"/>
            <a:ext cx="2304761" cy="4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10476" y="3687734"/>
            <a:ext cx="7495238" cy="18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285" y="4240410"/>
            <a:ext cx="2304761" cy="20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10476" y="4249939"/>
            <a:ext cx="7495238" cy="190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3809" y="4669210"/>
            <a:ext cx="3142857" cy="21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24761" y="4688268"/>
            <a:ext cx="6580952" cy="18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1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01365" y="1659890"/>
            <a:ext cx="40957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9523" y="1812490"/>
            <a:ext cx="190476" cy="19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24880" y="1581150"/>
            <a:ext cx="34353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43809" y="2700735"/>
            <a:ext cx="466666" cy="2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67619" y="2700735"/>
            <a:ext cx="323809" cy="2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34285" y="2710286"/>
            <a:ext cx="323809" cy="19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212280"/>
            <a:ext cx="10800000" cy="3158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3283585" y="3374390"/>
            <a:ext cx="50038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4826635" y="3374390"/>
            <a:ext cx="38227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8598137" y="3527182"/>
            <a:ext cx="323809" cy="19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9959975" y="3387725"/>
            <a:ext cx="33337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white">
          <a:xfrm>
            <a:off x="3169285" y="4834255"/>
            <a:ext cx="40259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9"/>
            </p:custDataLst>
          </p:nvPr>
        </p:nvSpPr>
        <p:spPr bwMode="white">
          <a:xfrm>
            <a:off x="4304030" y="4834255"/>
            <a:ext cx="41846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0"/>
            </p:custDataLst>
          </p:nvPr>
        </p:nvSpPr>
        <p:spPr bwMode="white">
          <a:xfrm>
            <a:off x="7245756" y="4987185"/>
            <a:ext cx="190476" cy="19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1"/>
            </p:custDataLst>
          </p:nvPr>
        </p:nvSpPr>
        <p:spPr bwMode="white">
          <a:xfrm>
            <a:off x="5737860" y="5731510"/>
            <a:ext cx="43751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2"/>
            </p:custDataLst>
          </p:nvPr>
        </p:nvSpPr>
        <p:spPr bwMode="white">
          <a:xfrm>
            <a:off x="9413240" y="5731510"/>
            <a:ext cx="38862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4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10476" y="1382018"/>
            <a:ext cx="190476" cy="190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48571" y="1372483"/>
            <a:ext cx="190476" cy="20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72380" y="2240196"/>
            <a:ext cx="1447619" cy="257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380" y="3126980"/>
            <a:ext cx="1400000" cy="26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20000" y="3126980"/>
            <a:ext cx="2485714" cy="26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716470"/>
            <a:ext cx="10800000" cy="1616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9780905" y="4768215"/>
            <a:ext cx="276225" cy="12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1894840" y="4730115"/>
            <a:ext cx="303530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4549775" y="4713605"/>
            <a:ext cx="303530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7151370" y="4730115"/>
            <a:ext cx="303530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1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34285" y="1831592"/>
            <a:ext cx="276190" cy="24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72380" y="2738939"/>
            <a:ext cx="238095" cy="19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3284670"/>
            <a:ext cx="10800000" cy="2261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0760676" y="3456467"/>
            <a:ext cx="285715" cy="25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0798772" y="4200921"/>
            <a:ext cx="247619" cy="19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0789248" y="5088539"/>
            <a:ext cx="257142" cy="200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4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5714" y="1724895"/>
            <a:ext cx="219047" cy="20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8095" y="3545187"/>
            <a:ext cx="257142" cy="200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7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05714" y="1258496"/>
            <a:ext cx="209523" cy="21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96190" y="2796025"/>
            <a:ext cx="209523" cy="20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860615"/>
            <a:ext cx="10800000" cy="1460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3971425" y="4099179"/>
            <a:ext cx="200000" cy="200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8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3795" y="2077720"/>
            <a:ext cx="41846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9025" y="2077720"/>
            <a:ext cx="41529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72655" y="2077720"/>
            <a:ext cx="47879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10476" y="2230397"/>
            <a:ext cx="190476" cy="190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67619" y="2993062"/>
            <a:ext cx="161904" cy="190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29523" y="2993062"/>
            <a:ext cx="200000" cy="190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77142" y="2993062"/>
            <a:ext cx="314285" cy="190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446645" y="2848610"/>
            <a:ext cx="31305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12" grpId="0" animBg="1"/>
      <p:bldP spid="13" grpId="0" animBg="1"/>
      <p:bldP spid="14" grpId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4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2990" y="2354580"/>
            <a:ext cx="121602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11860" y="2996565"/>
            <a:ext cx="121602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white">
          <a:xfrm>
            <a:off x="4439920" y="2276475"/>
            <a:ext cx="121602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white">
          <a:xfrm>
            <a:off x="4288790" y="2918460"/>
            <a:ext cx="130429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white">
          <a:xfrm>
            <a:off x="8040370" y="2276475"/>
            <a:ext cx="174879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6"/>
            </p:custDataLst>
          </p:nvPr>
        </p:nvSpPr>
        <p:spPr bwMode="white">
          <a:xfrm>
            <a:off x="7889240" y="2918460"/>
            <a:ext cx="174879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6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95325" y="2132965"/>
            <a:ext cx="121602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white">
          <a:xfrm>
            <a:off x="544195" y="2774950"/>
            <a:ext cx="124714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white">
          <a:xfrm>
            <a:off x="4152265" y="2132965"/>
            <a:ext cx="188150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white">
          <a:xfrm>
            <a:off x="4001135" y="2774950"/>
            <a:ext cx="192913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6"/>
            </p:custDataLst>
          </p:nvPr>
        </p:nvSpPr>
        <p:spPr bwMode="white">
          <a:xfrm>
            <a:off x="3935730" y="3538220"/>
            <a:ext cx="192913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7"/>
            </p:custDataLst>
          </p:nvPr>
        </p:nvSpPr>
        <p:spPr bwMode="white">
          <a:xfrm>
            <a:off x="7569835" y="2060575"/>
            <a:ext cx="218376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8"/>
            </p:custDataLst>
          </p:nvPr>
        </p:nvSpPr>
        <p:spPr bwMode="white">
          <a:xfrm>
            <a:off x="7536180" y="2774950"/>
            <a:ext cx="218376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9"/>
            </p:custDataLst>
          </p:nvPr>
        </p:nvSpPr>
        <p:spPr bwMode="white">
          <a:xfrm>
            <a:off x="7536180" y="3489325"/>
            <a:ext cx="218376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2023-12-13T05:27:31Z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