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38250" y="3042920"/>
            <a:ext cx="97155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5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9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5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155" y="2923540"/>
            <a:ext cx="8832850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155" y="5264150"/>
            <a:ext cx="883221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7155" y="6159500"/>
            <a:ext cx="581088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04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9523" y="1162904"/>
            <a:ext cx="285714" cy="34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1993338"/>
            <a:ext cx="2047619" cy="45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809" y="2919224"/>
            <a:ext cx="542857" cy="34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8095" y="3797385"/>
            <a:ext cx="552380" cy="34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106351"/>
            <a:ext cx="1066666" cy="3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8095" y="2964263"/>
            <a:ext cx="533333" cy="4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822176"/>
            <a:ext cx="514285" cy="4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74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9410"/>
            <a:ext cx="5567045" cy="512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2821305"/>
            <a:ext cx="9391650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5780" y="2002155"/>
            <a:ext cx="8305165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3633354"/>
            <a:ext cx="1790476" cy="31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4396466"/>
            <a:ext cx="2009523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790" y="5187950"/>
            <a:ext cx="81864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