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4" r:id="rId4"/>
    <p:sldId id="335" r:id="rId5"/>
    <p:sldId id="334" r:id="rId6"/>
    <p:sldId id="332" r:id="rId7"/>
    <p:sldId id="330" r:id="rId8"/>
    <p:sldId id="329" r:id="rId9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9075" y="2938145"/>
            <a:ext cx="117538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2087762"/>
            <a:ext cx="8304761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7790" y="4265295"/>
            <a:ext cx="796734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05714" y="5606704"/>
            <a:ext cx="1971428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2708910"/>
            <a:ext cx="8304530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9408795" y="4364990"/>
            <a:ext cx="92710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bldLvl="0" animBg="1"/>
      <p:bldP spid="18" grpId="0" animBg="1"/>
      <p:bldP spid="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88285" y="3759835"/>
            <a:ext cx="35306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5715" y="3759835"/>
            <a:ext cx="48704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22245" y="4819015"/>
            <a:ext cx="61214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3640" y="4819015"/>
            <a:ext cx="65151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20610" y="5884545"/>
            <a:ext cx="61722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4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69820" y="4482132"/>
            <a:ext cx="870507" cy="40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2173" y="5311030"/>
            <a:ext cx="439479" cy="34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4796" y="5344863"/>
            <a:ext cx="456382" cy="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21888" y="6089180"/>
            <a:ext cx="236642" cy="15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0990" y="6114555"/>
            <a:ext cx="904313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1458754"/>
            <a:ext cx="523809" cy="4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2689956"/>
            <a:ext cx="504761" cy="40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3596655"/>
            <a:ext cx="1009523" cy="39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3716655"/>
            <a:ext cx="322961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white">
          <a:xfrm>
            <a:off x="1343660" y="5013325"/>
            <a:ext cx="322961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white">
          <a:xfrm>
            <a:off x="6528435" y="3644900"/>
            <a:ext cx="322961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white">
          <a:xfrm>
            <a:off x="6168390" y="5085080"/>
            <a:ext cx="322961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6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3080" y="2781230"/>
            <a:ext cx="3101219" cy="76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9505" y="2781230"/>
            <a:ext cx="3027380" cy="77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260" y="4093210"/>
            <a:ext cx="157734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448300" y="4076700"/>
            <a:ext cx="157734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23570" y="5445125"/>
            <a:ext cx="157734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5165090" y="5445125"/>
            <a:ext cx="157734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5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2636520"/>
            <a:ext cx="312293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4076700"/>
            <a:ext cx="284988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5445125"/>
            <a:ext cx="284988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5664200" y="2573655"/>
            <a:ext cx="284988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white">
          <a:xfrm>
            <a:off x="5448300" y="3860800"/>
            <a:ext cx="284988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5520055" y="5373370"/>
            <a:ext cx="284988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1343660" y="4004945"/>
            <a:ext cx="388937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805" y="5300980"/>
            <a:ext cx="388937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1487805" y="4580890"/>
            <a:ext cx="388937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775460" y="5689600"/>
            <a:ext cx="667321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71905" y="2276475"/>
            <a:ext cx="274447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315" y="3650615"/>
            <a:ext cx="471805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